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721" r:id="rId2"/>
    <p:sldMasterId id="2147483787" r:id="rId3"/>
    <p:sldMasterId id="2147483805" r:id="rId4"/>
    <p:sldMasterId id="2147483822" r:id="rId5"/>
  </p:sldMasterIdLst>
  <p:notesMasterIdLst>
    <p:notesMasterId r:id="rId18"/>
  </p:notesMasterIdLst>
  <p:sldIdLst>
    <p:sldId id="279" r:id="rId6"/>
    <p:sldId id="260" r:id="rId7"/>
    <p:sldId id="262" r:id="rId8"/>
    <p:sldId id="258" r:id="rId9"/>
    <p:sldId id="269" r:id="rId10"/>
    <p:sldId id="280" r:id="rId11"/>
    <p:sldId id="281" r:id="rId12"/>
    <p:sldId id="282" r:id="rId13"/>
    <p:sldId id="275" r:id="rId14"/>
    <p:sldId id="276" r:id="rId15"/>
    <p:sldId id="277" r:id="rId16"/>
    <p:sldId id="27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89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CD2CA7-4083-44A4-BD30-955957DF99CD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21B04-05CB-44C0-B634-6144C6A9DC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22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64139-9746-464D-B66D-25B2F375706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93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57365"/>
            <a:ext cx="10363200" cy="1470025"/>
          </a:xfrm>
        </p:spPr>
        <p:txBody>
          <a:bodyPr anchor="ctr"/>
          <a:lstStyle>
            <a:lvl1pPr algn="r">
              <a:defRPr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50389" y="3357562"/>
            <a:ext cx="8534400" cy="1752600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3295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943663" y="1332379"/>
            <a:ext cx="8643811" cy="144000"/>
            <a:chOff x="2214546" y="1427612"/>
            <a:chExt cx="6482858" cy="144000"/>
          </a:xfrm>
        </p:grpSpPr>
        <p:sp>
          <p:nvSpPr>
            <p:cNvPr id="8" name="Chevron 7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82919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7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0275" y="274638"/>
            <a:ext cx="1962125" cy="6154758"/>
          </a:xfrm>
        </p:spPr>
        <p:txBody>
          <a:bodyPr vert="eaVert"/>
          <a:lstStyle>
            <a:lvl1pPr>
              <a:defRPr>
                <a:effectLst>
                  <a:outerShdw blurRad="50800" dist="50800" dir="189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915424" cy="6154758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4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4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90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5B7B99-2FC3-4EEA-BE5F-239690850B2D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525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80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78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534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88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82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3"/>
          <p:cNvGrpSpPr/>
          <p:nvPr/>
        </p:nvGrpSpPr>
        <p:grpSpPr>
          <a:xfrm>
            <a:off x="2943663" y="1332379"/>
            <a:ext cx="8643811" cy="144000"/>
            <a:chOff x="2214546" y="1427612"/>
            <a:chExt cx="6482858" cy="144000"/>
          </a:xfrm>
        </p:grpSpPr>
        <p:sp>
          <p:nvSpPr>
            <p:cNvPr id="10" name="Chevron 9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63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29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56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525B7B99-2FC3-4EEA-BE5F-239690850B2D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4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25B7B99-2FC3-4EEA-BE5F-239690850B2D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06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7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455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540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9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984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41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3286113"/>
            <a:ext cx="10363200" cy="1362075"/>
          </a:xfrm>
        </p:spPr>
        <p:txBody>
          <a:bodyPr anchor="t"/>
          <a:lstStyle>
            <a:lvl1pPr algn="r">
              <a:defRPr sz="4000" b="0" cap="all"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785927"/>
            <a:ext cx="103632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7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25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32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83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191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57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09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937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18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16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51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943663" y="1332379"/>
            <a:ext cx="8643811" cy="144000"/>
            <a:chOff x="2214546" y="1427612"/>
            <a:chExt cx="6482858" cy="144000"/>
          </a:xfrm>
        </p:grpSpPr>
        <p:sp>
          <p:nvSpPr>
            <p:cNvPr id="9" name="Chevron 8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7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6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45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11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0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26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9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46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85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51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7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943663" y="1332379"/>
            <a:ext cx="8643811" cy="144000"/>
            <a:chOff x="2214546" y="1427612"/>
            <a:chExt cx="6482858" cy="144000"/>
          </a:xfrm>
        </p:grpSpPr>
        <p:sp>
          <p:nvSpPr>
            <p:cNvPr id="11" name="Chevron 10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7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520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51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210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17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29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49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28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49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4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60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943663" y="1332379"/>
            <a:ext cx="8643811" cy="144000"/>
            <a:chOff x="2214546" y="1427612"/>
            <a:chExt cx="6482858" cy="144000"/>
          </a:xfrm>
        </p:grpSpPr>
        <p:sp>
          <p:nvSpPr>
            <p:cNvPr id="7" name="Chevron 6"/>
            <p:cNvSpPr/>
            <p:nvPr userDrawn="1"/>
          </p:nvSpPr>
          <p:spPr>
            <a:xfrm flipH="1">
              <a:off x="8643404" y="1427612"/>
              <a:ext cx="54000" cy="144000"/>
            </a:xfrm>
            <a:prstGeom prst="chevron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15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 sz="1800">
                <a:solidFill>
                  <a:schemeClr val="tx1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2214546" y="1490779"/>
              <a:ext cx="6429600" cy="1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alpha val="4000"/>
                  </a:scheme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 sz="180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28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36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0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33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60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0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0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2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46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3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61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7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5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9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4328" y="285728"/>
            <a:ext cx="6808073" cy="1162050"/>
          </a:xfrm>
        </p:spPr>
        <p:txBody>
          <a:bodyPr anchor="ctr">
            <a:normAutofit/>
          </a:bodyPr>
          <a:lstStyle>
            <a:lvl1pPr algn="ctr">
              <a:defRPr sz="32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3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46219"/>
            <a:ext cx="6815667" cy="46796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285730"/>
            <a:ext cx="4011084" cy="5840435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1400"/>
            </a:lvl1pPr>
            <a:lvl2pPr marL="457200" indent="0">
              <a:spcAft>
                <a:spcPts val="0"/>
              </a:spcAft>
              <a:buNone/>
              <a:defRPr sz="1200"/>
            </a:lvl2pPr>
            <a:lvl3pPr marL="914400" indent="0">
              <a:spcAft>
                <a:spcPts val="0"/>
              </a:spcAft>
              <a:buNone/>
              <a:defRPr sz="1000"/>
            </a:lvl3pPr>
            <a:lvl4pPr marL="1371600" indent="0">
              <a:spcAft>
                <a:spcPts val="0"/>
              </a:spcAft>
              <a:buNone/>
              <a:defRPr sz="900"/>
            </a:lvl4pPr>
            <a:lvl5pPr marL="1828800" indent="0">
              <a:spcAft>
                <a:spcPts val="0"/>
              </a:spcAft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56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29" y="615868"/>
            <a:ext cx="1238259" cy="5813528"/>
          </a:xfrm>
        </p:spPr>
        <p:txBody>
          <a:bodyPr vert="eaVert" anchor="ctr">
            <a:normAutofit/>
          </a:bodyPr>
          <a:lstStyle>
            <a:lvl1pPr algn="l">
              <a:defRPr sz="2800" b="0" kern="1200" cap="all">
                <a:ln w="11430"/>
                <a:gradFill flip="none" rotWithShape="1">
                  <a:gsLst>
                    <a:gs pos="0">
                      <a:schemeClr val="accent2"/>
                    </a:gs>
                    <a:gs pos="45000">
                      <a:schemeClr val="accent2">
                        <a:tint val="60000"/>
                      </a:schemeClr>
                    </a:gs>
                    <a:gs pos="90000">
                      <a:schemeClr val="accent2">
                        <a:tint val="40000"/>
                      </a:schemeClr>
                    </a:gs>
                    <a:gs pos="100000">
                      <a:schemeClr val="accent2">
                        <a:tint val="20000"/>
                      </a:schemeClr>
                    </a:gs>
                  </a:gsLst>
                  <a:lin ang="16200000" scaled="1"/>
                  <a:tileRect/>
                </a:gradFill>
                <a:effectLst>
                  <a:outerShdw blurRad="44450" dist="41910" dir="1860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52464" y="612778"/>
            <a:ext cx="9144064" cy="4745051"/>
          </a:xfrm>
          <a:ln w="38100" cap="flat" cmpd="sng" algn="ctr"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path path="rect">
                <a:fillToRect l="100000" t="100000"/>
              </a:path>
              <a:tileRect r="-100000" b="-100000"/>
            </a:gradFill>
            <a:prstDash val="solid"/>
          </a:ln>
          <a:effectLst>
            <a:outerShdw blurRad="38100" dist="50800" dir="5400000" algn="tl" rotWithShape="0">
              <a:srgbClr val="000000">
                <a:alpha val="50000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2464" y="5500702"/>
            <a:ext cx="9144064" cy="92869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B7B99-2FC3-4EEA-BE5F-239690850B2D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88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13">
              <a:alphaModFix amt="30000"/>
              <a:duotone>
                <a:schemeClr val="accent1"/>
                <a:srgbClr val="FFFFFF"/>
              </a:duotone>
            </a:blip>
            <a:tile tx="0" ty="0" sx="100000" sy="100000" flip="none" algn="tl"/>
          </a:blipFill>
          <a:ln w="25400" cap="flat" cmpd="sng" algn="ctr">
            <a:noFill/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rtl="0" eaLnBrk="1" latinLnBrk="0" hangingPunct="1"/>
            <a:endParaRPr kumimoji="0" lang="zh-CN" alt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8" name="Group 17"/>
          <p:cNvGrpSpPr/>
          <p:nvPr/>
        </p:nvGrpSpPr>
        <p:grpSpPr>
          <a:xfrm>
            <a:off x="0" y="6570024"/>
            <a:ext cx="12192000" cy="288000"/>
            <a:chOff x="0" y="6353387"/>
            <a:chExt cx="9144000" cy="361763"/>
          </a:xfrm>
        </p:grpSpPr>
        <p:grpSp>
          <p:nvGrpSpPr>
            <p:cNvPr id="9" name="Group 16"/>
            <p:cNvGrpSpPr/>
            <p:nvPr/>
          </p:nvGrpSpPr>
          <p:grpSpPr>
            <a:xfrm>
              <a:off x="0" y="6353387"/>
              <a:ext cx="8756597" cy="360000"/>
              <a:chOff x="1" y="6353387"/>
              <a:chExt cx="8756597" cy="360000"/>
            </a:xfrm>
          </p:grpSpPr>
          <p:sp>
            <p:nvSpPr>
              <p:cNvPr id="10" name="Freeform 9"/>
              <p:cNvSpPr/>
              <p:nvPr userDrawn="1"/>
            </p:nvSpPr>
            <p:spPr>
              <a:xfrm>
                <a:off x="1" y="653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50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 sz="1800"/>
              </a:p>
            </p:txBody>
          </p:sp>
          <p:sp>
            <p:nvSpPr>
              <p:cNvPr id="11" name="Freeform 10"/>
              <p:cNvSpPr/>
              <p:nvPr userDrawn="1"/>
            </p:nvSpPr>
            <p:spPr>
              <a:xfrm flipV="1">
                <a:off x="1" y="6353387"/>
                <a:ext cx="8756597" cy="180000"/>
              </a:xfrm>
              <a:custGeom>
                <a:avLst/>
                <a:gdLst/>
                <a:ahLst/>
                <a:cxnLst/>
                <a:rect l="0" t="0" r="0" b="0"/>
                <a:pathLst>
                  <a:path w="7867650" h="177288">
                    <a:moveTo>
                      <a:pt x="7867650" y="177288"/>
                    </a:moveTo>
                    <a:lnTo>
                      <a:pt x="0" y="171450"/>
                    </a:lnTo>
                    <a:lnTo>
                      <a:pt x="0" y="0"/>
                    </a:lnTo>
                    <a:lnTo>
                      <a:pt x="7753350" y="0"/>
                    </a:ln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1">
                      <a:shade val="75000"/>
                      <a:alpha val="75000"/>
                    </a:schemeClr>
                  </a:gs>
                  <a:gs pos="100000">
                    <a:schemeClr val="accent1">
                      <a:tint val="40000"/>
                      <a:alpha val="5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 sz="18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8640700" y="6354583"/>
              <a:ext cx="503300" cy="360567"/>
              <a:chOff x="8640700" y="6354583"/>
              <a:chExt cx="503300" cy="360567"/>
            </a:xfrm>
          </p:grpSpPr>
          <p:sp>
            <p:nvSpPr>
              <p:cNvPr id="12" name="Chevron 11"/>
              <p:cNvSpPr/>
              <p:nvPr userDrawn="1"/>
            </p:nvSpPr>
            <p:spPr>
              <a:xfrm flipH="1">
                <a:off x="8640700" y="6354583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100000">
                    <a:schemeClr val="accent1"/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Chevron 12"/>
              <p:cNvSpPr/>
              <p:nvPr userDrawn="1"/>
            </p:nvSpPr>
            <p:spPr>
              <a:xfrm flipH="1">
                <a:off x="8767248" y="6355150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shade val="75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 sz="1800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Chevron 13"/>
              <p:cNvSpPr/>
              <p:nvPr userDrawn="1"/>
            </p:nvSpPr>
            <p:spPr>
              <a:xfrm flipH="1">
                <a:off x="8894116" y="6355000"/>
                <a:ext cx="249884" cy="360000"/>
              </a:xfrm>
              <a:prstGeom prst="chevron">
                <a:avLst>
                  <a:gd name="adj" fmla="val 50000"/>
                </a:avLst>
              </a:prstGeom>
              <a:gradFill flip="none" rotWithShape="1">
                <a:gsLst>
                  <a:gs pos="0">
                    <a:schemeClr val="accent1">
                      <a:shade val="75000"/>
                    </a:schemeClr>
                  </a:gs>
                  <a:gs pos="100000">
                    <a:schemeClr val="accent1">
                      <a:shade val="50000"/>
                      <a:shade val="20000"/>
                    </a:scheme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</p:spPr>
            <p:style>
              <a:lnRef idx="2">
                <a:schemeClr val="accent1"/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1" latinLnBrk="0" hangingPunct="1"/>
                <a:endParaRPr kumimoji="0" lang="zh-CN" altLang="en-US" sz="180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threePt" dir="tl">
                <a:rot lat="0" lon="0" rev="7200000"/>
              </a:lightRig>
            </a:scene3d>
            <a:sp3d contourW="6350">
              <a:contourClr>
                <a:schemeClr val="accent1"/>
              </a:contourClr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70000"/>
            <a:ext cx="2190723" cy="28800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B7B99-2FC3-4EEA-BE5F-239690850B2D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90723" y="6570000"/>
            <a:ext cx="5619789" cy="288000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8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30037" y="6570000"/>
            <a:ext cx="761963" cy="288000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703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lang="zh-CN" altLang="en-US" sz="4400" b="1" kern="1200" dirty="0">
          <a:ln w="11430"/>
          <a:gradFill flip="none" rotWithShape="1">
            <a:gsLst>
              <a:gs pos="0">
                <a:schemeClr val="accent2"/>
              </a:gs>
              <a:gs pos="45000">
                <a:schemeClr val="accent2">
                  <a:tint val="60000"/>
                </a:schemeClr>
              </a:gs>
              <a:gs pos="90000">
                <a:schemeClr val="accent2">
                  <a:tint val="40000"/>
                </a:schemeClr>
              </a:gs>
              <a:gs pos="100000">
                <a:schemeClr val="accent2">
                  <a:tint val="20000"/>
                </a:schemeClr>
              </a:gs>
            </a:gsLst>
            <a:lin ang="5400000" scaled="1"/>
            <a:tileRect/>
          </a:gradFill>
          <a:effectLst>
            <a:outerShdw blurRad="44450" dist="41910" dir="3600000" algn="tl">
              <a:srgbClr val="000000">
                <a:alpha val="5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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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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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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525B7B99-2FC3-4EEA-BE5F-239690850B2D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853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25B7B99-2FC3-4EEA-BE5F-239690850B2D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57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  <p:sldLayoutId id="2147483802" r:id="rId15"/>
    <p:sldLayoutId id="2147483803" r:id="rId16"/>
    <p:sldLayoutId id="2147483804" r:id="rId17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B7B99-2FC3-4EEA-BE5F-239690850B2D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87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25B7B99-2FC3-4EEA-BE5F-239690850B2D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37E9D87-7434-48DE-9CE2-D43DC6F81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784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93609" y="558947"/>
            <a:ext cx="3492690" cy="64698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34500" y="1538341"/>
            <a:ext cx="4210908" cy="4554601"/>
          </a:xfrm>
          <a:prstGeom prst="roundRect">
            <a:avLst/>
          </a:prstGeom>
          <a:ln w="76200"/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উৎপল</a:t>
            </a:r>
            <a:r>
              <a:rPr lang="en-US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বিশ্বাস</a:t>
            </a:r>
            <a:b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শরীরচর্চা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b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লখাইডাংগা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b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মণিরামপুর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যশোর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E-mail: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utpal96.a2i@gmail.com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Mobile :  </a:t>
            </a:r>
            <a:r>
              <a:rPr lang="en-US" sz="1600" dirty="0">
                <a:solidFill>
                  <a:schemeClr val="tx1"/>
                </a:solidFill>
                <a:latin typeface="+mj-lt"/>
                <a:cs typeface="NikoshBAN" pitchFamily="2" charset="0"/>
              </a:rPr>
              <a:t>01713-923056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68730" y="558947"/>
            <a:ext cx="3449954" cy="64698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588540" y="1538341"/>
            <a:ext cx="4210335" cy="4554602"/>
          </a:xfrm>
          <a:prstGeom prst="roundRect">
            <a:avLst/>
          </a:prstGeom>
          <a:ln/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7ম</a:t>
            </a:r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শ্রে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ণি</a:t>
            </a:r>
            <a:endParaRPr lang="bn-BD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১ম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অধ্যায়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নিম্ন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পাঠ-৭: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এন্টামিবা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০৯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/০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/১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7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ইং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250340" y="1799831"/>
            <a:ext cx="1650394" cy="1736834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686" y="1606443"/>
            <a:ext cx="3225552" cy="43502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676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700" y="713772"/>
            <a:ext cx="1600200" cy="1306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101" y="2150790"/>
            <a:ext cx="1675461" cy="11178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700" y="3436827"/>
            <a:ext cx="1600200" cy="13526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101" y="3487156"/>
            <a:ext cx="1675460" cy="12519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03876" y="1646222"/>
            <a:ext cx="4885508" cy="2466915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এন্টামিবা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বহন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96369" y="659111"/>
            <a:ext cx="1425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101" y="731599"/>
            <a:ext cx="1600200" cy="10845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101" y="4976462"/>
            <a:ext cx="1675460" cy="11302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700" y="5032029"/>
            <a:ext cx="1600200" cy="12001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700" y="2020222"/>
            <a:ext cx="160020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3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85185E-6 L 0.17409 0.4791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98" y="2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-0.28984 0.4444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92" y="2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85185E-6 L 0.1806 0.0203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23" y="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-0.13555 -0.0002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84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474" y="85175"/>
            <a:ext cx="6359189" cy="57147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5322" y="1726372"/>
            <a:ext cx="3161695" cy="742508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4400" b="1" dirty="0">
                <a:ln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4400" b="1" dirty="0">
              <a:ln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51370" y="4931233"/>
            <a:ext cx="8229600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এন্টামিবা’র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অংকন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97313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26503" y="2141806"/>
            <a:ext cx="2104292" cy="101566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isometricOffAxis2Left"/>
              <a:lightRig rig="threePt" dir="t"/>
            </a:scene3d>
          </a:bodyPr>
          <a:lstStyle/>
          <a:p>
            <a:r>
              <a:rPr lang="bn-BD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07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6240" y="330444"/>
            <a:ext cx="3853544" cy="74071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82" y="1645936"/>
            <a:ext cx="5583810" cy="41030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679" y="1646390"/>
            <a:ext cx="4869305" cy="41026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700012" y="5874288"/>
            <a:ext cx="27560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হঠা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ব্যথা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38196" y="5874288"/>
            <a:ext cx="3870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বৃহদান্ত্রে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ব্যাক্টেরিয়ার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আক্রমণ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277" y="1763777"/>
            <a:ext cx="2205446" cy="33304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32411" y="3113019"/>
            <a:ext cx="9443893" cy="7150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আমাশয়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রোগ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দু’ধরণের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এমিবিক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ব্যাসিলারি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68417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65562" y="2497540"/>
            <a:ext cx="4684542" cy="98957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এন্টামিবা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8769" y="378853"/>
            <a:ext cx="6248400" cy="12192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5124" y="3616817"/>
            <a:ext cx="7562045" cy="206276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এন্টামিবা ক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ী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বলতে পারবে।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এন্টামিবা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ব্যাখ্যা 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এন্টামিবা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বিভাজন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বর্ণনা 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করতে পারবে।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57707" y="2408349"/>
            <a:ext cx="4587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08553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74" y="184733"/>
            <a:ext cx="5430620" cy="3997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6325738" y="4272872"/>
            <a:ext cx="53158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এরা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প্রোটিষ্টা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রাজ্যের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এককোষী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জীব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খালি চোখে দেখা যায় না।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আকৃতি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নেই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এরা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এমিবিক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আমশয় রোগ সৃষ্টি করে।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19915" y="-539097"/>
            <a:ext cx="3997799" cy="5445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74" y="4253439"/>
            <a:ext cx="5430620" cy="2153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427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86600" y="191069"/>
            <a:ext cx="8863987" cy="6264322"/>
            <a:chOff x="477672" y="191069"/>
            <a:chExt cx="8863987" cy="626432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00" r="52089" b="10811"/>
            <a:stretch/>
          </p:blipFill>
          <p:spPr>
            <a:xfrm>
              <a:off x="477672" y="191069"/>
              <a:ext cx="8863987" cy="626432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" name="TextBox 2"/>
            <p:cNvSpPr txBox="1"/>
            <p:nvPr/>
          </p:nvSpPr>
          <p:spPr>
            <a:xfrm>
              <a:off x="2051648" y="511493"/>
              <a:ext cx="1540988" cy="469694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নিউক্লিয়াস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810776" y="665405"/>
              <a:ext cx="1322848" cy="40011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খাদ্য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গহ্বর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765879" y="1344201"/>
              <a:ext cx="1108879" cy="40011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প্লাজমালেমা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570686" y="1895479"/>
              <a:ext cx="1135602" cy="40011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এন্টোপ্লাজম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779223" y="2347002"/>
              <a:ext cx="1214651" cy="40011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এন্টোপ্লাজমা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677857" y="3701085"/>
              <a:ext cx="1028431" cy="400110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ক্ষণপদ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457520" y="5597587"/>
              <a:ext cx="1623749" cy="40011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লোহিত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কণিকা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01682" y="5432324"/>
              <a:ext cx="1131829" cy="40011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ব্যাকটেরিয়া</a:t>
              </a:r>
              <a:endParaRPr lang="en-US" sz="2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9512489" y="191069"/>
            <a:ext cx="2385799" cy="6264322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এন্টামিবার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833352" y="981187"/>
            <a:ext cx="509087" cy="190368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2"/>
          </p:cNvCxnSpPr>
          <p:nvPr/>
        </p:nvCxnSpPr>
        <p:spPr>
          <a:xfrm flipH="1">
            <a:off x="4082604" y="1065515"/>
            <a:ext cx="198524" cy="103001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139313" y="1544256"/>
            <a:ext cx="435494" cy="20005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" idx="1"/>
          </p:cNvCxnSpPr>
          <p:nvPr/>
        </p:nvCxnSpPr>
        <p:spPr>
          <a:xfrm flipH="1">
            <a:off x="6440926" y="2095534"/>
            <a:ext cx="938688" cy="17561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7" idx="1"/>
          </p:cNvCxnSpPr>
          <p:nvPr/>
        </p:nvCxnSpPr>
        <p:spPr>
          <a:xfrm flipH="1">
            <a:off x="6357061" y="2547057"/>
            <a:ext cx="1231090" cy="19995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8" idx="0"/>
          </p:cNvCxnSpPr>
          <p:nvPr/>
        </p:nvCxnSpPr>
        <p:spPr>
          <a:xfrm flipH="1" flipV="1">
            <a:off x="7379615" y="3323230"/>
            <a:ext cx="621386" cy="37785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 flipV="1">
            <a:off x="4811570" y="3323230"/>
            <a:ext cx="1262941" cy="227435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0" idx="0"/>
          </p:cNvCxnSpPr>
          <p:nvPr/>
        </p:nvCxnSpPr>
        <p:spPr>
          <a:xfrm flipV="1">
            <a:off x="2776525" y="4610637"/>
            <a:ext cx="673460" cy="82168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56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2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7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2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19420" y="723123"/>
            <a:ext cx="6134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88052" y="5886111"/>
            <a:ext cx="6134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এন্টামিবার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বহুভাজন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90" y="1844403"/>
            <a:ext cx="3793413" cy="30422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9" t="15324" r="22109"/>
          <a:stretch/>
        </p:blipFill>
        <p:spPr>
          <a:xfrm>
            <a:off x="4610298" y="1844403"/>
            <a:ext cx="3672312" cy="30552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65"/>
          <a:stretch/>
        </p:blipFill>
        <p:spPr>
          <a:xfrm>
            <a:off x="8369355" y="1844403"/>
            <a:ext cx="3568562" cy="304225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49736" y="5228373"/>
            <a:ext cx="2812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সিস্ট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0752" y="5228373"/>
            <a:ext cx="28169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স্পোর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অনুজীব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65591" y="5228373"/>
            <a:ext cx="3102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স্পোর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অনুজীব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বিভাজন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29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28" b="2285"/>
          <a:stretch/>
        </p:blipFill>
        <p:spPr>
          <a:xfrm>
            <a:off x="1698170" y="484050"/>
            <a:ext cx="2364377" cy="23505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660" y="484050"/>
            <a:ext cx="3525884" cy="23505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7"/>
          <a:stretch/>
        </p:blipFill>
        <p:spPr>
          <a:xfrm>
            <a:off x="8500657" y="484050"/>
            <a:ext cx="3258273" cy="22468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424" y="3226526"/>
            <a:ext cx="2779123" cy="20843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660" y="3226526"/>
            <a:ext cx="3525884" cy="20843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55" t="13286" b="12474"/>
          <a:stretch/>
        </p:blipFill>
        <p:spPr>
          <a:xfrm>
            <a:off x="8500657" y="3226527"/>
            <a:ext cx="3258273" cy="208434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359475" y="5519873"/>
            <a:ext cx="9085945" cy="9535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এন্টামিবা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পরজীবি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বৃহদান্ত্রে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902490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326" y="811200"/>
            <a:ext cx="6439988" cy="44327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3200" y="1105628"/>
            <a:ext cx="2832461" cy="723171"/>
          </a:xfrm>
        </p:spPr>
        <p:txBody>
          <a:bodyPr>
            <a:no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bn-BD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81249" y="5243986"/>
            <a:ext cx="9144000" cy="78319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এন্টামিবা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বংশবৃদ্ধি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33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Welcome">
  <a:themeElements>
    <a:clrScheme name="Welcome">
      <a:dk1>
        <a:sysClr val="windowText" lastClr="000000"/>
      </a:dk1>
      <a:lt1>
        <a:sysClr val="window" lastClr="FFFFFF"/>
      </a:lt1>
      <a:dk2>
        <a:srgbClr val="00272B"/>
      </a:dk2>
      <a:lt2>
        <a:srgbClr val="F7F7FF"/>
      </a:lt2>
      <a:accent1>
        <a:srgbClr val="006AED"/>
      </a:accent1>
      <a:accent2>
        <a:srgbClr val="0087BF"/>
      </a:accent2>
      <a:accent3>
        <a:srgbClr val="5D974B"/>
      </a:accent3>
      <a:accent4>
        <a:srgbClr val="9DBB3F"/>
      </a:accent4>
      <a:accent5>
        <a:srgbClr val="C77CC7"/>
      </a:accent5>
      <a:accent6>
        <a:srgbClr val="996699"/>
      </a:accent6>
      <a:hlink>
        <a:srgbClr val="E78707"/>
      </a:hlink>
      <a:folHlink>
        <a:srgbClr val="C618BA"/>
      </a:folHlink>
    </a:clrScheme>
    <a:fontScheme name="Welcome">
      <a:majorFont>
        <a:latin typeface="Book Antiqua"/>
        <a:ea typeface=""/>
        <a:cs typeface=""/>
        <a:font script="Jpan" typeface="ＭＳ Ｐゴシック"/>
        <a:font script="Hang" typeface="돋움"/>
        <a:font script="Hans" typeface="华文中宋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ajorFont>
      <a:minorFont>
        <a:latin typeface="Cambria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 Roman"/>
        <a:font script="Hebr" typeface="Times New 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 Cherokee"/>
        <a:font script="Yiii" typeface="Microsoft Yi  Baiti"/>
        <a:font script="Tibt" typeface="Microsoft  Himalaya"/>
        <a:font script="Thaa" typeface="MV Boli"/>
        <a:font script="Deva" typeface="Mangal"/>
        <a:font script="Telu" typeface="Gautami"/>
        <a:font script="Taml" typeface="Latha"/>
        <a:font script="Syrc" typeface="Estrangelo  Edessa"/>
        <a:font script="Orya" typeface="Kalinga"/>
        <a:font script="Mlym" typeface="Kartika"/>
        <a:font script="Laoo" typeface="DokChampa"/>
        <a:font script="Sinh" typeface="Iskoola Pota"/>
        <a:font script="Mong" typeface="Mongolian  Baiti"/>
        <a:font script="Viet" typeface="Times New  Roman"/>
        <a:font script="Uigh" typeface="Microsoft  Uighur"/>
      </a:minorFont>
    </a:fontScheme>
    <a:fmtScheme name="Welcome">
      <a:fillStyleLst>
        <a:solidFill>
          <a:schemeClr val="phClr">
            <a:tint val="100000"/>
            <a:shade val="100000"/>
            <a:hueMod val="100000"/>
            <a:satMod val="150000"/>
          </a:schemeClr>
        </a:solidFill>
        <a:gradFill rotWithShape="1">
          <a:gsLst>
            <a:gs pos="0">
              <a:schemeClr val="phClr">
                <a:tint val="10000"/>
                <a:shade val="100000"/>
                <a:hueMod val="100000"/>
                <a:satMod val="10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300000"/>
              </a:schemeClr>
            </a:gs>
          </a:gsLst>
          <a:lin ang="16200000" scaled="1"/>
        </a:gradFill>
        <a:gradFill flip="none" rotWithShape="1">
          <a:gsLst>
            <a:gs pos="0">
              <a:schemeClr val="phClr">
                <a:tint val="70000"/>
              </a:schemeClr>
            </a:gs>
            <a:gs pos="30000">
              <a:schemeClr val="phClr">
                <a:tint val="90000"/>
              </a:schemeClr>
            </a:gs>
            <a:gs pos="88000">
              <a:schemeClr val="phClr">
                <a:shade val="30000"/>
              </a:schemeClr>
            </a:gs>
            <a:gs pos="100000">
              <a:schemeClr val="phClr">
                <a:shade val="20000"/>
              </a:schemeClr>
            </a:gs>
          </a:gsLst>
          <a:lin ang="5400000" scaled="1"/>
          <a:tileRect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outerShdw blurRad="39000" dist="25400" dir="5400000">
              <a:srgbClr val="000000">
                <a:alpha val="40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30000"/>
                <a:hueMod val="100000"/>
              </a:schemeClr>
            </a:gs>
            <a:gs pos="20000">
              <a:schemeClr val="phClr">
                <a:tint val="100000"/>
                <a:shade val="100000"/>
                <a:hueMod val="1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30000"/>
                <a:hueMod val="100000"/>
                <a:satMod val="1600000"/>
              </a:schemeClr>
            </a:gs>
            <a:gs pos="20000">
              <a:schemeClr val="phClr">
                <a:tint val="100000"/>
                <a:shade val="100000"/>
                <a:hueMod val="100000"/>
                <a:satMod val="500000"/>
              </a:schemeClr>
            </a:gs>
            <a:gs pos="100000">
              <a:schemeClr val="phClr">
                <a:tint val="90000"/>
                <a:shade val="100000"/>
                <a:hueMod val="100000"/>
                <a:satMod val="16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3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4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Welcome</Template>
  <TotalTime>444</TotalTime>
  <Words>163</Words>
  <Application>Microsoft Office PowerPoint</Application>
  <PresentationFormat>Widescreen</PresentationFormat>
  <Paragraphs>57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9" baseType="lpstr">
      <vt:lpstr>Arial</vt:lpstr>
      <vt:lpstr>Book Antiqua</vt:lpstr>
      <vt:lpstr>Calibri</vt:lpstr>
      <vt:lpstr>Cambria</vt:lpstr>
      <vt:lpstr>Corbel</vt:lpstr>
      <vt:lpstr>Garamond</vt:lpstr>
      <vt:lpstr>NikoshBAN</vt:lpstr>
      <vt:lpstr>Times New Roman</vt:lpstr>
      <vt:lpstr>Trebuchet MS</vt:lpstr>
      <vt:lpstr>Wingdings</vt:lpstr>
      <vt:lpstr>Wingdings 2</vt:lpstr>
      <vt:lpstr>Wingdings 3</vt:lpstr>
      <vt:lpstr>Welcome</vt:lpstr>
      <vt:lpstr>Banded</vt:lpstr>
      <vt:lpstr>Organic</vt:lpstr>
      <vt:lpstr>Facet</vt:lpstr>
      <vt:lpstr>Parallax</vt:lpstr>
      <vt:lpstr>PowerPoint Presentation</vt:lpstr>
      <vt:lpstr>ছবিগুলো লক্ষ কর</vt:lpstr>
      <vt:lpstr>PowerPoint Presentation</vt:lpstr>
      <vt:lpstr>শিখনফল</vt:lpstr>
      <vt:lpstr>PowerPoint Presentation</vt:lpstr>
      <vt:lpstr>PowerPoint Presentation</vt:lpstr>
      <vt:lpstr>PowerPoint Presentation</vt:lpstr>
      <vt:lpstr>PowerPoint Presentation</vt:lpstr>
      <vt:lpstr>জোড়ায় কাজ</vt:lpstr>
      <vt:lpstr>PowerPoint Presentation</vt:lpstr>
      <vt:lpstr>বাড়ীর কাজ</vt:lpstr>
      <vt:lpstr>PowerPoint Presentation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UTPAL BISWAS</dc:creator>
  <cp:lastModifiedBy>UTPAL BISWAS</cp:lastModifiedBy>
  <cp:revision>107</cp:revision>
  <dcterms:created xsi:type="dcterms:W3CDTF">2017-05-30T03:46:13Z</dcterms:created>
  <dcterms:modified xsi:type="dcterms:W3CDTF">2019-11-05T03:17:06Z</dcterms:modified>
</cp:coreProperties>
</file>