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2" r:id="rId5"/>
    <p:sldId id="263" r:id="rId6"/>
    <p:sldId id="264" r:id="rId7"/>
    <p:sldId id="267" r:id="rId8"/>
    <p:sldId id="265" r:id="rId9"/>
    <p:sldId id="266" r:id="rId10"/>
    <p:sldId id="270" r:id="rId11"/>
    <p:sldId id="268" r:id="rId12"/>
    <p:sldId id="280" r:id="rId13"/>
    <p:sldId id="281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6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ADE5-4B01-4B0F-8AB5-1805006F040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9750-DD6B-4188-BAF3-CD17C504C4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9750-DD6B-4188-BAF3-CD17C504C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9750-DD6B-4188-BAF3-CD17C504C49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4572000" y="2514600"/>
            <a:ext cx="33147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11825" y="2514600"/>
            <a:ext cx="3652631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5600"/>
            <a:ext cx="761274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39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cap="none" spc="0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ব‌্যবস্থা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1" y="911390"/>
            <a:ext cx="4038599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সমাজে মাতৃতান্ত্রিক পরিবার প্রথা প্রচলিত।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প্রথাগত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Walton\Desktop\গারো\photo-1503752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841666" cy="250332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1" y="3657600"/>
            <a:ext cx="4191000" cy="298413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648200" cy="3086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632"/>
            <a:ext cx="9144001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3341"/>
            <a:ext cx="9143999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ভাষা।অনেকে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3207987"/>
            <a:ext cx="8762999" cy="2454415"/>
            <a:chOff x="812523" y="3332023"/>
            <a:chExt cx="10045977" cy="2454415"/>
          </a:xfrm>
        </p:grpSpPr>
        <p:pic>
          <p:nvPicPr>
            <p:cNvPr id="5" name="Picture 2" descr="C:\Users\Walton\Desktop\গারো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1799" y="3332023"/>
              <a:ext cx="2642878" cy="2454415"/>
            </a:xfrm>
            <a:prstGeom prst="rect">
              <a:avLst/>
            </a:prstGeom>
            <a:noFill/>
          </p:spPr>
        </p:pic>
        <p:pic>
          <p:nvPicPr>
            <p:cNvPr id="6" name="Picture 3" descr="C:\Users\Walton\Desktop\গারো\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523" y="3332023"/>
              <a:ext cx="3352799" cy="2454415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611" y="3332023"/>
              <a:ext cx="3290889" cy="245441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6210" y="2777718"/>
            <a:ext cx="2083359" cy="1803625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9"/>
              <a:ext cx="1105186" cy="7901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সমাজিক জীবন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07188" y="234346"/>
            <a:ext cx="2083359" cy="1627968"/>
            <a:chOff x="3173999" y="-476579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173999" y="-476579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12327" y="-282131"/>
              <a:ext cx="1661737" cy="13332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সর্বকনিষ্ঠ কন্য সমদয় সম্পত্তির মালিক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37668" y="4845479"/>
            <a:ext cx="2385995" cy="2012521"/>
            <a:chOff x="5409421" y="1860519"/>
            <a:chExt cx="1898018" cy="20141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409422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09421" y="1928264"/>
              <a:ext cx="1630395" cy="194636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সাংমা,মারাহ,মোমিন,শিরা ও আরোং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2246" y="1030957"/>
            <a:ext cx="2026332" cy="1813391"/>
            <a:chOff x="3316711" y="3940462"/>
            <a:chExt cx="2127494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3424030" y="3940462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0"/>
            <p:cNvSpPr/>
            <p:nvPr/>
          </p:nvSpPr>
          <p:spPr>
            <a:xfrm>
              <a:off x="3316711" y="4196980"/>
              <a:ext cx="2127493" cy="13321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মেয়েরা হলেন পরিবারের প্রধান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4381" y="969589"/>
            <a:ext cx="1781089" cy="1704880"/>
            <a:chOff x="821856" y="160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821856" y="160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821856" y="1957889"/>
              <a:ext cx="1602795" cy="112881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পিতা সংসার ব্যবস্থাপনার দায়িত্ব পালন করে</a:t>
              </a:r>
              <a:endParaRPr lang="en-US" sz="24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2244407" y="3550325"/>
            <a:ext cx="655597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3606984" y="2115605"/>
            <a:ext cx="617069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968251">
            <a:off x="5171168" y="3472491"/>
            <a:ext cx="7435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062394" y="4518984"/>
            <a:ext cx="472487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" y="2804743"/>
            <a:ext cx="2289160" cy="2117975"/>
            <a:chOff x="4956960" y="1860519"/>
            <a:chExt cx="2119895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4956960" y="2134855"/>
              <a:ext cx="2119895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মাতৃগোত্রের</a:t>
              </a:r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পরিচয়কে মাহারি,চাৎচি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73659" y="2896033"/>
            <a:ext cx="1898017" cy="1873281"/>
            <a:chOff x="5646229" y="1798614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646229" y="1798614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719172" y="2134855"/>
              <a:ext cx="1649598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54388" y="4686253"/>
            <a:ext cx="2630841" cy="1993999"/>
            <a:chOff x="1145398" y="1899952"/>
            <a:chExt cx="1679438" cy="17390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145398" y="1934139"/>
              <a:ext cx="1679438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24051" y="1899952"/>
              <a:ext cx="1600785" cy="155778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একই মাহারি     পুরুষ  ও মহিলার  মধ্য বিবাহ নিষিদ্ব </a:t>
              </a:r>
              <a:endParaRPr lang="en-US" sz="32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4766019" y="2575646"/>
            <a:ext cx="631531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637212">
            <a:off x="4402053" y="4455523"/>
            <a:ext cx="653189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2466678" y="2475764"/>
            <a:ext cx="693500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4300" y="3886200"/>
            <a:ext cx="8915400" cy="1524000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সমাজিক জীবন ধারা ব্যাখ্যা 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3978" y="1752600"/>
            <a:ext cx="9053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-  (০৪মিনিট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987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4131" y="300928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Desktop\গারো\f2684f49bea175140c4cac2103814af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5168"/>
            <a:ext cx="3953115" cy="516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2"/>
          <p:cNvSpPr/>
          <p:nvPr/>
        </p:nvSpPr>
        <p:spPr>
          <a:xfrm>
            <a:off x="4038601" y="1091177"/>
            <a:ext cx="5105399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খৃষ্টান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114800" y="2667000"/>
            <a:ext cx="4749274" cy="3724518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22" y="133992"/>
            <a:ext cx="890587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999047"/>
            <a:ext cx="55626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হচ্ছে-নাখাম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কোড়ল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C:\Users\Walton\Desktop\গারো\আমুয়া গারো সমাজে রোগমুক্তির কামনায় একটি বিশেষ অনুষ্ঠ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733800"/>
            <a:ext cx="4724400" cy="296698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38122" y="1121890"/>
            <a:ext cx="2991347" cy="4750272"/>
            <a:chOff x="238122" y="1121890"/>
            <a:chExt cx="5386388" cy="47502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085" y="3676702"/>
              <a:ext cx="2638425" cy="21954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3" r="12400"/>
            <a:stretch/>
          </p:blipFill>
          <p:spPr>
            <a:xfrm>
              <a:off x="2986085" y="1144330"/>
              <a:ext cx="2638425" cy="21279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1121890"/>
              <a:ext cx="2547941" cy="21790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3676701"/>
              <a:ext cx="2547941" cy="21954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Desktop\গারো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18" y="868740"/>
            <a:ext cx="3936391" cy="2178741"/>
          </a:xfrm>
          <a:prstGeom prst="rect">
            <a:avLst/>
          </a:prstGeom>
          <a:noFill/>
        </p:spPr>
      </p:pic>
      <p:pic>
        <p:nvPicPr>
          <p:cNvPr id="4" name="Picture 3" descr="C:\Users\Walton\Desktop\গারো\dscn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70" y="3470437"/>
            <a:ext cx="3859739" cy="2030477"/>
          </a:xfrm>
          <a:prstGeom prst="rect">
            <a:avLst/>
          </a:prstGeom>
          <a:noFill/>
        </p:spPr>
      </p:pic>
      <p:pic>
        <p:nvPicPr>
          <p:cNvPr id="5" name="Picture 4" descr="C:\Users\Walton\Desktop\গারো\76871_f1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00600"/>
            <a:ext cx="3888033" cy="1771650"/>
          </a:xfrm>
          <a:prstGeom prst="rect">
            <a:avLst/>
          </a:prstGeom>
          <a:noFill/>
        </p:spPr>
      </p:pic>
      <p:sp>
        <p:nvSpPr>
          <p:cNvPr id="6" name="Rectangle 2"/>
          <p:cNvSpPr/>
          <p:nvPr/>
        </p:nvSpPr>
        <p:spPr>
          <a:xfrm>
            <a:off x="4706133" y="804714"/>
            <a:ext cx="4437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706132" y="3047482"/>
            <a:ext cx="4437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করোগেটেড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9548" y="121980"/>
            <a:ext cx="47165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84313" y="829867"/>
            <a:ext cx="8759687" cy="5796220"/>
            <a:chOff x="34636" y="846846"/>
            <a:chExt cx="6731466" cy="5214518"/>
          </a:xfrm>
        </p:grpSpPr>
        <p:pic>
          <p:nvPicPr>
            <p:cNvPr id="4" name="Picture 2" descr="C:\Users\Walton\Desktop\গারো\Jhinaigati ( Sherpur 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36" y="846846"/>
              <a:ext cx="3394364" cy="2507264"/>
            </a:xfrm>
            <a:prstGeom prst="rect">
              <a:avLst/>
            </a:prstGeom>
            <a:noFill/>
          </p:spPr>
        </p:pic>
        <p:pic>
          <p:nvPicPr>
            <p:cNvPr id="5" name="Picture 5" descr="C:\Users\Walton\Desktop\গারো\15071128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36" y="3733800"/>
              <a:ext cx="3394364" cy="2327564"/>
            </a:xfrm>
            <a:prstGeom prst="rect">
              <a:avLst/>
            </a:prstGeom>
            <a:noFill/>
          </p:spPr>
        </p:pic>
        <p:sp>
          <p:nvSpPr>
            <p:cNvPr id="6" name="Rectangle 2"/>
            <p:cNvSpPr/>
            <p:nvPr/>
          </p:nvSpPr>
          <p:spPr>
            <a:xfrm>
              <a:off x="3581400" y="999046"/>
              <a:ext cx="3184702" cy="4956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পুরুষেরা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লুঙ্গি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গেঞ্জি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পাজামা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ট্রাউজার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শার্ট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মেয়েরা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ব্লাউজ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পেটিকোট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সালোয়ার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কামিজ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মহিলাদের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নিজস্ব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দকসারি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শিল্পকর্ম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096000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18052" y="1057301"/>
            <a:ext cx="8825947" cy="5800699"/>
            <a:chOff x="270163" y="1057300"/>
            <a:chExt cx="6738855" cy="5800699"/>
          </a:xfrm>
        </p:grpSpPr>
        <p:sp>
          <p:nvSpPr>
            <p:cNvPr id="4" name="Rectangle 2"/>
            <p:cNvSpPr/>
            <p:nvPr/>
          </p:nvSpPr>
          <p:spPr>
            <a:xfrm>
              <a:off x="3492154" y="1057300"/>
              <a:ext cx="3516864" cy="44012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ওয়াংগালা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তাঁরা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দেবতা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সালজং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কৃতজ্ঞতা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স্বরূপ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উৎসর্গ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ওঠার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অক্টোবর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নভেম্বর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মাসে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উৎপাদিত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অর্ঘ্য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নিবেদন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বাজিয়ে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</a:p>
          </p:txBody>
        </p:sp>
        <p:pic>
          <p:nvPicPr>
            <p:cNvPr id="5" name="Picture 3" descr="C:\Users\Walton\Desktop\গারো\image_1324_36877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163" y="3657599"/>
              <a:ext cx="3124200" cy="2656113"/>
            </a:xfrm>
            <a:prstGeom prst="rect">
              <a:avLst/>
            </a:prstGeom>
            <a:noFill/>
          </p:spPr>
        </p:pic>
        <p:pic>
          <p:nvPicPr>
            <p:cNvPr id="6" name="Picture 4" descr="C:\Users\Walton\Desktop\গারো\maxresdefaul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5676" y="4764495"/>
              <a:ext cx="3563342" cy="2093504"/>
            </a:xfrm>
            <a:prstGeom prst="rect">
              <a:avLst/>
            </a:prstGeom>
            <a:noFill/>
          </p:spPr>
        </p:pic>
        <p:pic>
          <p:nvPicPr>
            <p:cNvPr id="7" name="Picture 5" descr="C:\Users\Walton\Desktop\গারো\৫ৃ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163" y="1093585"/>
              <a:ext cx="3147595" cy="2335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0" y="2395730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62435" y="0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গারোদের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আচিক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3468" y="4363068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বাঁমের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কোড়ল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20467" y="553068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সংসারেক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বর্তমানে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খ্রিষ্টধর্মের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প্রাধান‌্য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6668" y="809719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ওয়াংগালা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সালজং</a:t>
              </a:r>
              <a:endParaRPr lang="en-US" sz="20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2411299" y="308073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3517952" y="176452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4690274" y="305408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148062" y="3846639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53268" y="2622519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ঐতিহ‌্যবাহী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দকবান্দা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দকসারি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30068" y="2458068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29429" y="4134467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নকমান্দি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4415981" y="213723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114358" y="385021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2608579" y="219797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7756F9-5E4C-4D27-9009-740D8644CD56}"/>
              </a:ext>
            </a:extLst>
          </p:cNvPr>
          <p:cNvGrpSpPr/>
          <p:nvPr/>
        </p:nvGrpSpPr>
        <p:grpSpPr>
          <a:xfrm>
            <a:off x="5334000" y="1143000"/>
            <a:ext cx="2727448" cy="2727450"/>
            <a:chOff x="5581649" y="2025287"/>
            <a:chExt cx="1489197" cy="1489198"/>
          </a:xfrm>
        </p:grpSpPr>
        <p:sp>
          <p:nvSpPr>
            <p:cNvPr id="3" name="Freeform: Shape 23">
              <a:extLst>
                <a:ext uri="{FF2B5EF4-FFF2-40B4-BE49-F238E27FC236}">
                  <a16:creationId xmlns:a16="http://schemas.microsoft.com/office/drawing/2014/main" id="{4B165827-2CC0-47EA-B309-94D943CFAB8E}"/>
                </a:ext>
              </a:extLst>
            </p:cNvPr>
            <p:cNvSpPr/>
            <p:nvPr/>
          </p:nvSpPr>
          <p:spPr>
            <a:xfrm rot="2700000">
              <a:off x="6257527" y="2150788"/>
              <a:ext cx="137440" cy="137440"/>
            </a:xfrm>
            <a:custGeom>
              <a:avLst/>
              <a:gdLst>
                <a:gd name="connsiteX0" fmla="*/ 0 w 268494"/>
                <a:gd name="connsiteY0" fmla="*/ 0 h 268494"/>
                <a:gd name="connsiteX1" fmla="*/ 268494 w 268494"/>
                <a:gd name="connsiteY1" fmla="*/ 0 h 268494"/>
                <a:gd name="connsiteX2" fmla="*/ 0 w 268494"/>
                <a:gd name="connsiteY2" fmla="*/ 268494 h 268494"/>
                <a:gd name="connsiteX3" fmla="*/ 0 w 268494"/>
                <a:gd name="connsiteY3" fmla="*/ 0 h 2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4" h="268494">
                  <a:moveTo>
                    <a:pt x="0" y="0"/>
                  </a:moveTo>
                  <a:lnTo>
                    <a:pt x="268494" y="0"/>
                  </a:lnTo>
                  <a:lnTo>
                    <a:pt x="0" y="268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21">
              <a:extLst>
                <a:ext uri="{FF2B5EF4-FFF2-40B4-BE49-F238E27FC236}">
                  <a16:creationId xmlns:a16="http://schemas.microsoft.com/office/drawing/2014/main" id="{5BCEFCD9-32BE-41A0-BD81-E1E3776098C3}"/>
                </a:ext>
              </a:extLst>
            </p:cNvPr>
            <p:cNvSpPr/>
            <p:nvPr/>
          </p:nvSpPr>
          <p:spPr>
            <a:xfrm rot="2700000">
              <a:off x="6373943" y="2338983"/>
              <a:ext cx="640912" cy="125500"/>
            </a:xfrm>
            <a:custGeom>
              <a:avLst/>
              <a:gdLst>
                <a:gd name="connsiteX0" fmla="*/ 0 w 1252044"/>
                <a:gd name="connsiteY0" fmla="*/ 245169 h 245169"/>
                <a:gd name="connsiteX1" fmla="*/ 245169 w 1252044"/>
                <a:gd name="connsiteY1" fmla="*/ 0 h 245169"/>
                <a:gd name="connsiteX2" fmla="*/ 1006875 w 1252044"/>
                <a:gd name="connsiteY2" fmla="*/ 0 h 245169"/>
                <a:gd name="connsiteX3" fmla="*/ 1252044 w 1252044"/>
                <a:gd name="connsiteY3" fmla="*/ 245169 h 245169"/>
                <a:gd name="connsiteX4" fmla="*/ 0 w 1252044"/>
                <a:gd name="connsiteY4" fmla="*/ 245169 h 2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4" h="245169">
                  <a:moveTo>
                    <a:pt x="0" y="245169"/>
                  </a:moveTo>
                  <a:lnTo>
                    <a:pt x="245169" y="0"/>
                  </a:lnTo>
                  <a:lnTo>
                    <a:pt x="1006875" y="0"/>
                  </a:lnTo>
                  <a:lnTo>
                    <a:pt x="1252044" y="245169"/>
                  </a:lnTo>
                  <a:lnTo>
                    <a:pt x="0" y="24516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20">
              <a:extLst>
                <a:ext uri="{FF2B5EF4-FFF2-40B4-BE49-F238E27FC236}">
                  <a16:creationId xmlns:a16="http://schemas.microsoft.com/office/drawing/2014/main" id="{6F200555-14BD-4477-8C1E-CA26EE732A66}"/>
                </a:ext>
              </a:extLst>
            </p:cNvPr>
            <p:cNvSpPr/>
            <p:nvPr/>
          </p:nvSpPr>
          <p:spPr>
            <a:xfrm rot="2700000">
              <a:off x="6807903" y="2701165"/>
              <a:ext cx="137442" cy="137441"/>
            </a:xfrm>
            <a:custGeom>
              <a:avLst/>
              <a:gdLst>
                <a:gd name="connsiteX0" fmla="*/ 0 w 268497"/>
                <a:gd name="connsiteY0" fmla="*/ 0 h 268497"/>
                <a:gd name="connsiteX1" fmla="*/ 268497 w 268497"/>
                <a:gd name="connsiteY1" fmla="*/ 0 h 268497"/>
                <a:gd name="connsiteX2" fmla="*/ 268497 w 268497"/>
                <a:gd name="connsiteY2" fmla="*/ 268497 h 268497"/>
                <a:gd name="connsiteX3" fmla="*/ 0 w 268497"/>
                <a:gd name="connsiteY3" fmla="*/ 0 h 2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7" h="268497">
                  <a:moveTo>
                    <a:pt x="0" y="0"/>
                  </a:moveTo>
                  <a:lnTo>
                    <a:pt x="268497" y="0"/>
                  </a:lnTo>
                  <a:lnTo>
                    <a:pt x="268497" y="268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775583E2-E62B-40B8-97F8-EAF4A02EBCE5}"/>
                </a:ext>
              </a:extLst>
            </p:cNvPr>
            <p:cNvSpPr/>
            <p:nvPr/>
          </p:nvSpPr>
          <p:spPr>
            <a:xfrm rot="2700000">
              <a:off x="5707148" y="2701166"/>
              <a:ext cx="137440" cy="137440"/>
            </a:xfrm>
            <a:custGeom>
              <a:avLst/>
              <a:gdLst>
                <a:gd name="connsiteX0" fmla="*/ 0 w 268494"/>
                <a:gd name="connsiteY0" fmla="*/ 0 h 268494"/>
                <a:gd name="connsiteX1" fmla="*/ 268494 w 268494"/>
                <a:gd name="connsiteY1" fmla="*/ 268494 h 268494"/>
                <a:gd name="connsiteX2" fmla="*/ 0 w 268494"/>
                <a:gd name="connsiteY2" fmla="*/ 268494 h 268494"/>
                <a:gd name="connsiteX3" fmla="*/ 0 w 268494"/>
                <a:gd name="connsiteY3" fmla="*/ 0 h 2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4" h="268494">
                  <a:moveTo>
                    <a:pt x="0" y="0"/>
                  </a:moveTo>
                  <a:lnTo>
                    <a:pt x="268494" y="268494"/>
                  </a:lnTo>
                  <a:lnTo>
                    <a:pt x="0" y="268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F33DE840-EE80-4FF0-9A93-C079A35FE4B6}"/>
                </a:ext>
              </a:extLst>
            </p:cNvPr>
            <p:cNvSpPr/>
            <p:nvPr/>
          </p:nvSpPr>
          <p:spPr>
            <a:xfrm rot="2700000">
              <a:off x="5637638" y="3075288"/>
              <a:ext cx="640912" cy="125500"/>
            </a:xfrm>
            <a:custGeom>
              <a:avLst/>
              <a:gdLst>
                <a:gd name="connsiteX0" fmla="*/ 0 w 1252044"/>
                <a:gd name="connsiteY0" fmla="*/ 0 h 245169"/>
                <a:gd name="connsiteX1" fmla="*/ 1252044 w 1252044"/>
                <a:gd name="connsiteY1" fmla="*/ 0 h 245169"/>
                <a:gd name="connsiteX2" fmla="*/ 1006875 w 1252044"/>
                <a:gd name="connsiteY2" fmla="*/ 245169 h 245169"/>
                <a:gd name="connsiteX3" fmla="*/ 245168 w 1252044"/>
                <a:gd name="connsiteY3" fmla="*/ 245169 h 245169"/>
                <a:gd name="connsiteX4" fmla="*/ 0 w 1252044"/>
                <a:gd name="connsiteY4" fmla="*/ 0 h 2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4" h="245169">
                  <a:moveTo>
                    <a:pt x="0" y="0"/>
                  </a:moveTo>
                  <a:lnTo>
                    <a:pt x="1252044" y="0"/>
                  </a:lnTo>
                  <a:lnTo>
                    <a:pt x="1006875" y="245169"/>
                  </a:lnTo>
                  <a:lnTo>
                    <a:pt x="245168" y="245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E18F3C79-A2C9-4D16-9AEC-C8A8C4D97067}"/>
                </a:ext>
              </a:extLst>
            </p:cNvPr>
            <p:cNvSpPr/>
            <p:nvPr/>
          </p:nvSpPr>
          <p:spPr>
            <a:xfrm rot="2700000">
              <a:off x="6631649" y="2817584"/>
              <a:ext cx="125500" cy="640910"/>
            </a:xfrm>
            <a:custGeom>
              <a:avLst/>
              <a:gdLst>
                <a:gd name="connsiteX0" fmla="*/ 0 w 245169"/>
                <a:gd name="connsiteY0" fmla="*/ 0 h 1252041"/>
                <a:gd name="connsiteX1" fmla="*/ 245169 w 245169"/>
                <a:gd name="connsiteY1" fmla="*/ 245169 h 1252041"/>
                <a:gd name="connsiteX2" fmla="*/ 245169 w 245169"/>
                <a:gd name="connsiteY2" fmla="*/ 1006872 h 1252041"/>
                <a:gd name="connsiteX3" fmla="*/ 0 w 245169"/>
                <a:gd name="connsiteY3" fmla="*/ 1252041 h 1252041"/>
                <a:gd name="connsiteX4" fmla="*/ 0 w 245169"/>
                <a:gd name="connsiteY4" fmla="*/ 0 h 12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169" h="1252041">
                  <a:moveTo>
                    <a:pt x="0" y="0"/>
                  </a:moveTo>
                  <a:lnTo>
                    <a:pt x="245169" y="245169"/>
                  </a:lnTo>
                  <a:lnTo>
                    <a:pt x="245169" y="1006872"/>
                  </a:lnTo>
                  <a:lnTo>
                    <a:pt x="0" y="125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8577D677-5D2D-430F-9072-116A10EB55FF}"/>
                </a:ext>
              </a:extLst>
            </p:cNvPr>
            <p:cNvSpPr/>
            <p:nvPr/>
          </p:nvSpPr>
          <p:spPr>
            <a:xfrm rot="2700000">
              <a:off x="6257526" y="3251542"/>
              <a:ext cx="137442" cy="137441"/>
            </a:xfrm>
            <a:custGeom>
              <a:avLst/>
              <a:gdLst>
                <a:gd name="connsiteX0" fmla="*/ 0 w 268497"/>
                <a:gd name="connsiteY0" fmla="*/ 268497 h 268497"/>
                <a:gd name="connsiteX1" fmla="*/ 268497 w 268497"/>
                <a:gd name="connsiteY1" fmla="*/ 0 h 268497"/>
                <a:gd name="connsiteX2" fmla="*/ 268497 w 268497"/>
                <a:gd name="connsiteY2" fmla="*/ 268497 h 268497"/>
                <a:gd name="connsiteX3" fmla="*/ 0 w 268497"/>
                <a:gd name="connsiteY3" fmla="*/ 268497 h 2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7" h="268497">
                  <a:moveTo>
                    <a:pt x="0" y="268497"/>
                  </a:moveTo>
                  <a:lnTo>
                    <a:pt x="268497" y="0"/>
                  </a:lnTo>
                  <a:lnTo>
                    <a:pt x="268497" y="268497"/>
                  </a:lnTo>
                  <a:lnTo>
                    <a:pt x="0" y="2684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ECE00AC4-581A-42E2-B462-391762186746}"/>
                </a:ext>
              </a:extLst>
            </p:cNvPr>
            <p:cNvSpPr/>
            <p:nvPr/>
          </p:nvSpPr>
          <p:spPr>
            <a:xfrm rot="2700000">
              <a:off x="6132027" y="2025287"/>
              <a:ext cx="388441" cy="388441"/>
            </a:xfrm>
            <a:custGeom>
              <a:avLst/>
              <a:gdLst>
                <a:gd name="connsiteX0" fmla="*/ 0 w 758833"/>
                <a:gd name="connsiteY0" fmla="*/ 0 h 758833"/>
                <a:gd name="connsiteX1" fmla="*/ 758833 w 758833"/>
                <a:gd name="connsiteY1" fmla="*/ 1 h 758833"/>
                <a:gd name="connsiteX2" fmla="*/ 513664 w 758833"/>
                <a:gd name="connsiteY2" fmla="*/ 245170 h 758833"/>
                <a:gd name="connsiteX3" fmla="*/ 245170 w 758833"/>
                <a:gd name="connsiteY3" fmla="*/ 245170 h 758833"/>
                <a:gd name="connsiteX4" fmla="*/ 245170 w 758833"/>
                <a:gd name="connsiteY4" fmla="*/ 513664 h 758833"/>
                <a:gd name="connsiteX5" fmla="*/ 0 w 758833"/>
                <a:gd name="connsiteY5" fmla="*/ 758833 h 758833"/>
                <a:gd name="connsiteX6" fmla="*/ 0 w 758833"/>
                <a:gd name="connsiteY6" fmla="*/ 0 h 7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3" h="758833">
                  <a:moveTo>
                    <a:pt x="0" y="0"/>
                  </a:moveTo>
                  <a:lnTo>
                    <a:pt x="758833" y="1"/>
                  </a:lnTo>
                  <a:lnTo>
                    <a:pt x="513664" y="245170"/>
                  </a:lnTo>
                  <a:lnTo>
                    <a:pt x="245170" y="245170"/>
                  </a:lnTo>
                  <a:lnTo>
                    <a:pt x="245170" y="513664"/>
                  </a:lnTo>
                  <a:lnTo>
                    <a:pt x="0" y="758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05FA0CA0-965E-46A6-8176-4F4431803D39}"/>
                </a:ext>
              </a:extLst>
            </p:cNvPr>
            <p:cNvSpPr/>
            <p:nvPr/>
          </p:nvSpPr>
          <p:spPr>
            <a:xfrm rot="2700000">
              <a:off x="6682404" y="2575665"/>
              <a:ext cx="388442" cy="388442"/>
            </a:xfrm>
            <a:custGeom>
              <a:avLst/>
              <a:gdLst>
                <a:gd name="connsiteX0" fmla="*/ 0 w 758835"/>
                <a:gd name="connsiteY0" fmla="*/ 0 h 758835"/>
                <a:gd name="connsiteX1" fmla="*/ 758835 w 758835"/>
                <a:gd name="connsiteY1" fmla="*/ 0 h 758835"/>
                <a:gd name="connsiteX2" fmla="*/ 758835 w 758835"/>
                <a:gd name="connsiteY2" fmla="*/ 758835 h 758835"/>
                <a:gd name="connsiteX3" fmla="*/ 513666 w 758835"/>
                <a:gd name="connsiteY3" fmla="*/ 513666 h 758835"/>
                <a:gd name="connsiteX4" fmla="*/ 513666 w 758835"/>
                <a:gd name="connsiteY4" fmla="*/ 245169 h 758835"/>
                <a:gd name="connsiteX5" fmla="*/ 245169 w 758835"/>
                <a:gd name="connsiteY5" fmla="*/ 245169 h 758835"/>
                <a:gd name="connsiteX6" fmla="*/ 0 w 758835"/>
                <a:gd name="connsiteY6" fmla="*/ 0 h 7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5" h="758835">
                  <a:moveTo>
                    <a:pt x="0" y="0"/>
                  </a:moveTo>
                  <a:lnTo>
                    <a:pt x="758835" y="0"/>
                  </a:lnTo>
                  <a:lnTo>
                    <a:pt x="758835" y="758835"/>
                  </a:lnTo>
                  <a:lnTo>
                    <a:pt x="513666" y="513666"/>
                  </a:lnTo>
                  <a:lnTo>
                    <a:pt x="513666" y="245169"/>
                  </a:lnTo>
                  <a:lnTo>
                    <a:pt x="245169" y="245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6C2D3367-654D-4387-ADEF-7DC3CA1F79C9}"/>
                </a:ext>
              </a:extLst>
            </p:cNvPr>
            <p:cNvSpPr/>
            <p:nvPr/>
          </p:nvSpPr>
          <p:spPr>
            <a:xfrm rot="2700000">
              <a:off x="5581649" y="2575666"/>
              <a:ext cx="388440" cy="388440"/>
            </a:xfrm>
            <a:custGeom>
              <a:avLst/>
              <a:gdLst>
                <a:gd name="connsiteX0" fmla="*/ 0 w 758831"/>
                <a:gd name="connsiteY0" fmla="*/ 0 h 758832"/>
                <a:gd name="connsiteX1" fmla="*/ 245169 w 758831"/>
                <a:gd name="connsiteY1" fmla="*/ 245169 h 758832"/>
                <a:gd name="connsiteX2" fmla="*/ 245169 w 758831"/>
                <a:gd name="connsiteY2" fmla="*/ 513663 h 758832"/>
                <a:gd name="connsiteX3" fmla="*/ 513663 w 758831"/>
                <a:gd name="connsiteY3" fmla="*/ 513663 h 758832"/>
                <a:gd name="connsiteX4" fmla="*/ 758831 w 758831"/>
                <a:gd name="connsiteY4" fmla="*/ 758832 h 758832"/>
                <a:gd name="connsiteX5" fmla="*/ 0 w 758831"/>
                <a:gd name="connsiteY5" fmla="*/ 758832 h 758832"/>
                <a:gd name="connsiteX6" fmla="*/ 0 w 758831"/>
                <a:gd name="connsiteY6" fmla="*/ 0 h 75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1" h="758832">
                  <a:moveTo>
                    <a:pt x="0" y="0"/>
                  </a:moveTo>
                  <a:lnTo>
                    <a:pt x="245169" y="245169"/>
                  </a:lnTo>
                  <a:lnTo>
                    <a:pt x="245169" y="513663"/>
                  </a:lnTo>
                  <a:lnTo>
                    <a:pt x="513663" y="513663"/>
                  </a:lnTo>
                  <a:lnTo>
                    <a:pt x="758831" y="758832"/>
                  </a:lnTo>
                  <a:lnTo>
                    <a:pt x="0" y="758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9CFCE3BF-A2EA-4719-83BD-8C06041FA675}"/>
                </a:ext>
              </a:extLst>
            </p:cNvPr>
            <p:cNvSpPr/>
            <p:nvPr/>
          </p:nvSpPr>
          <p:spPr>
            <a:xfrm rot="2700000">
              <a:off x="6132027" y="3126043"/>
              <a:ext cx="388442" cy="388442"/>
            </a:xfrm>
            <a:custGeom>
              <a:avLst/>
              <a:gdLst>
                <a:gd name="connsiteX0" fmla="*/ 0 w 758835"/>
                <a:gd name="connsiteY0" fmla="*/ 758835 h 758835"/>
                <a:gd name="connsiteX1" fmla="*/ 245169 w 758835"/>
                <a:gd name="connsiteY1" fmla="*/ 513666 h 758835"/>
                <a:gd name="connsiteX2" fmla="*/ 513666 w 758835"/>
                <a:gd name="connsiteY2" fmla="*/ 513666 h 758835"/>
                <a:gd name="connsiteX3" fmla="*/ 513666 w 758835"/>
                <a:gd name="connsiteY3" fmla="*/ 245169 h 758835"/>
                <a:gd name="connsiteX4" fmla="*/ 758835 w 758835"/>
                <a:gd name="connsiteY4" fmla="*/ 0 h 758835"/>
                <a:gd name="connsiteX5" fmla="*/ 758835 w 758835"/>
                <a:gd name="connsiteY5" fmla="*/ 758835 h 758835"/>
                <a:gd name="connsiteX6" fmla="*/ 0 w 758835"/>
                <a:gd name="connsiteY6" fmla="*/ 758835 h 7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5" h="758835">
                  <a:moveTo>
                    <a:pt x="0" y="758835"/>
                  </a:moveTo>
                  <a:lnTo>
                    <a:pt x="245169" y="513666"/>
                  </a:lnTo>
                  <a:lnTo>
                    <a:pt x="513666" y="513666"/>
                  </a:lnTo>
                  <a:lnTo>
                    <a:pt x="513666" y="245169"/>
                  </a:lnTo>
                  <a:lnTo>
                    <a:pt x="758835" y="0"/>
                  </a:lnTo>
                  <a:lnTo>
                    <a:pt x="758835" y="758835"/>
                  </a:lnTo>
                  <a:lnTo>
                    <a:pt x="0" y="7588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DD451C8D-23A8-451F-8213-2D494FF54D07}"/>
                </a:ext>
              </a:extLst>
            </p:cNvPr>
            <p:cNvSpPr/>
            <p:nvPr/>
          </p:nvSpPr>
          <p:spPr>
            <a:xfrm>
              <a:off x="5778461" y="2219508"/>
              <a:ext cx="1100757" cy="1100757"/>
            </a:xfrm>
            <a:custGeom>
              <a:avLst/>
              <a:gdLst>
                <a:gd name="connsiteX0" fmla="*/ 2150368 w 2150369"/>
                <a:gd name="connsiteY0" fmla="*/ 1611763 h 2150369"/>
                <a:gd name="connsiteX1" fmla="*/ 2150368 w 2150369"/>
                <a:gd name="connsiteY1" fmla="*/ 2150369 h 2150369"/>
                <a:gd name="connsiteX2" fmla="*/ 1611763 w 2150369"/>
                <a:gd name="connsiteY2" fmla="*/ 2150368 h 2150369"/>
                <a:gd name="connsiteX3" fmla="*/ 0 w 2150369"/>
                <a:gd name="connsiteY3" fmla="*/ 1611761 h 2150369"/>
                <a:gd name="connsiteX4" fmla="*/ 538608 w 2150369"/>
                <a:gd name="connsiteY4" fmla="*/ 2150368 h 2150369"/>
                <a:gd name="connsiteX5" fmla="*/ 0 w 2150369"/>
                <a:gd name="connsiteY5" fmla="*/ 2150368 h 2150369"/>
                <a:gd name="connsiteX6" fmla="*/ 1611761 w 2150369"/>
                <a:gd name="connsiteY6" fmla="*/ 1 h 2150369"/>
                <a:gd name="connsiteX7" fmla="*/ 2150369 w 2150369"/>
                <a:gd name="connsiteY7" fmla="*/ 1 h 2150369"/>
                <a:gd name="connsiteX8" fmla="*/ 2150369 w 2150369"/>
                <a:gd name="connsiteY8" fmla="*/ 538609 h 2150369"/>
                <a:gd name="connsiteX9" fmla="*/ 1 w 2150369"/>
                <a:gd name="connsiteY9" fmla="*/ 0 h 2150369"/>
                <a:gd name="connsiteX10" fmla="*/ 538610 w 2150369"/>
                <a:gd name="connsiteY10" fmla="*/ 0 h 2150369"/>
                <a:gd name="connsiteX11" fmla="*/ 885332 w 2150369"/>
                <a:gd name="connsiteY11" fmla="*/ 1 h 2150369"/>
                <a:gd name="connsiteX12" fmla="*/ 1265040 w 2150369"/>
                <a:gd name="connsiteY12" fmla="*/ 1 h 2150369"/>
                <a:gd name="connsiteX13" fmla="*/ 2150369 w 2150369"/>
                <a:gd name="connsiteY13" fmla="*/ 885330 h 2150369"/>
                <a:gd name="connsiteX14" fmla="*/ 2150369 w 2150369"/>
                <a:gd name="connsiteY14" fmla="*/ 1265042 h 2150369"/>
                <a:gd name="connsiteX15" fmla="*/ 1265042 w 2150369"/>
                <a:gd name="connsiteY15" fmla="*/ 2150369 h 2150369"/>
                <a:gd name="connsiteX16" fmla="*/ 885330 w 2150369"/>
                <a:gd name="connsiteY16" fmla="*/ 2150369 h 2150369"/>
                <a:gd name="connsiteX17" fmla="*/ 1 w 2150369"/>
                <a:gd name="connsiteY17" fmla="*/ 1265040 h 2150369"/>
                <a:gd name="connsiteX18" fmla="*/ 1 w 2150369"/>
                <a:gd name="connsiteY18" fmla="*/ 885332 h 2150369"/>
                <a:gd name="connsiteX19" fmla="*/ 1 w 2150369"/>
                <a:gd name="connsiteY19" fmla="*/ 538611 h 21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0369" h="2150369">
                  <a:moveTo>
                    <a:pt x="2150368" y="1611763"/>
                  </a:moveTo>
                  <a:lnTo>
                    <a:pt x="2150368" y="2150369"/>
                  </a:lnTo>
                  <a:lnTo>
                    <a:pt x="1611763" y="2150368"/>
                  </a:lnTo>
                  <a:close/>
                  <a:moveTo>
                    <a:pt x="0" y="1611761"/>
                  </a:moveTo>
                  <a:lnTo>
                    <a:pt x="538608" y="2150368"/>
                  </a:lnTo>
                  <a:lnTo>
                    <a:pt x="0" y="2150368"/>
                  </a:lnTo>
                  <a:close/>
                  <a:moveTo>
                    <a:pt x="1611761" y="1"/>
                  </a:moveTo>
                  <a:lnTo>
                    <a:pt x="2150369" y="1"/>
                  </a:lnTo>
                  <a:lnTo>
                    <a:pt x="2150369" y="538609"/>
                  </a:lnTo>
                  <a:close/>
                  <a:moveTo>
                    <a:pt x="1" y="0"/>
                  </a:moveTo>
                  <a:lnTo>
                    <a:pt x="538610" y="0"/>
                  </a:lnTo>
                  <a:lnTo>
                    <a:pt x="885332" y="1"/>
                  </a:lnTo>
                  <a:lnTo>
                    <a:pt x="1265040" y="1"/>
                  </a:lnTo>
                  <a:lnTo>
                    <a:pt x="2150369" y="885330"/>
                  </a:lnTo>
                  <a:lnTo>
                    <a:pt x="2150369" y="1265042"/>
                  </a:lnTo>
                  <a:lnTo>
                    <a:pt x="1265042" y="2150369"/>
                  </a:lnTo>
                  <a:lnTo>
                    <a:pt x="885330" y="2150369"/>
                  </a:lnTo>
                  <a:lnTo>
                    <a:pt x="1" y="1265040"/>
                  </a:lnTo>
                  <a:lnTo>
                    <a:pt x="1" y="885332"/>
                  </a:lnTo>
                  <a:lnTo>
                    <a:pt x="1" y="538611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000" y="1066800"/>
            <a:ext cx="2971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খলিল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057400"/>
            <a:ext cx="3276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প্রধান শিক্ষক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895600"/>
            <a:ext cx="457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বক্রিকান্দি আদর্শ উচ্চ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810000"/>
            <a:ext cx="4495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724400"/>
            <a:ext cx="5105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মোবাইল-০১৮১৫৮০৬০৬৫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791200"/>
            <a:ext cx="73152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Email-ibrahimkhalil6065@gmail.com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2755" y="4307298"/>
            <a:ext cx="8401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গারো</a:t>
            </a:r>
            <a:r>
              <a:rPr lang="en-US" sz="3200" dirty="0"/>
              <a:t> </a:t>
            </a:r>
            <a:r>
              <a:rPr lang="en-US" sz="3200" dirty="0" err="1"/>
              <a:t>জনগোষ্ঠীর</a:t>
            </a:r>
            <a:r>
              <a:rPr lang="en-US" sz="3200" dirty="0"/>
              <a:t> </a:t>
            </a:r>
            <a:r>
              <a:rPr lang="en-US" sz="3200" dirty="0" err="1"/>
              <a:t>জীবনযাত্রার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পরিবর্তন</a:t>
            </a:r>
            <a:r>
              <a:rPr lang="en-US" sz="3200" dirty="0"/>
              <a:t> </a:t>
            </a:r>
            <a:r>
              <a:rPr lang="en-US" sz="3200" dirty="0" err="1"/>
              <a:t>এসেছে</a:t>
            </a:r>
            <a:r>
              <a:rPr lang="en-US" sz="3200" dirty="0"/>
              <a:t> </a:t>
            </a:r>
            <a:r>
              <a:rPr lang="en-US" sz="3200" dirty="0" err="1"/>
              <a:t>সেগুলোর</a:t>
            </a:r>
            <a:r>
              <a:rPr lang="en-US" sz="3200" dirty="0"/>
              <a:t> </a:t>
            </a:r>
            <a:r>
              <a:rPr lang="en-US" sz="3200" dirty="0" err="1"/>
              <a:t>মধ্যে</a:t>
            </a:r>
            <a:r>
              <a:rPr lang="bn-IN" sz="3200" dirty="0"/>
              <a:t> </a:t>
            </a:r>
            <a:r>
              <a:rPr lang="en-US" sz="3200" dirty="0" err="1"/>
              <a:t>দুইটি</a:t>
            </a:r>
            <a:r>
              <a:rPr lang="en-US" sz="3200" dirty="0"/>
              <a:t> </a:t>
            </a:r>
            <a:r>
              <a:rPr lang="en-US" sz="3200" dirty="0" err="1"/>
              <a:t>উল্লেখ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413657"/>
            <a:ext cx="8915400" cy="3779342"/>
            <a:chOff x="1384184" y="413657"/>
            <a:chExt cx="6587413" cy="3779342"/>
          </a:xfrm>
        </p:grpSpPr>
        <p:pic>
          <p:nvPicPr>
            <p:cNvPr id="4" name="Picture 3" descr="C:\Users\Walton\Desktop\গারো\inde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9429" y="1558470"/>
              <a:ext cx="4538662" cy="2634529"/>
            </a:xfrm>
            <a:prstGeom prst="rect">
              <a:avLst/>
            </a:prstGeom>
            <a:noFill/>
          </p:spPr>
        </p:pic>
        <p:sp>
          <p:nvSpPr>
            <p:cNvPr id="5" name="Rectangle 1"/>
            <p:cNvSpPr/>
            <p:nvPr/>
          </p:nvSpPr>
          <p:spPr>
            <a:xfrm>
              <a:off x="1384184" y="413657"/>
              <a:ext cx="6587413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721" y="118059"/>
            <a:ext cx="298969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983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2382" y="2929701"/>
            <a:ext cx="162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সাংসারেক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547015"/>
            <a:ext cx="472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2.গারোদের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833799" y="3586692"/>
            <a:ext cx="23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4227211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715000" y="4277411"/>
            <a:ext cx="3171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" y="4877063"/>
            <a:ext cx="373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10"/>
          <p:cNvSpPr/>
          <p:nvPr/>
        </p:nvSpPr>
        <p:spPr>
          <a:xfrm>
            <a:off x="6096000" y="5002749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Arrow: Right 1">
            <a:extLst>
              <a:ext uri="{FF2B5EF4-FFF2-40B4-BE49-F238E27FC236}">
                <a16:creationId xmlns:a16="http://schemas.microsoft.com/office/drawing/2014/main" id="{5A4DE84D-8458-4062-ADD7-4CF9CC369122}"/>
              </a:ext>
            </a:extLst>
          </p:cNvPr>
          <p:cNvSpPr/>
          <p:nvPr/>
        </p:nvSpPr>
        <p:spPr>
          <a:xfrm>
            <a:off x="4531384" y="2935576"/>
            <a:ext cx="386032" cy="43328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A852A1-02FE-4D38-AE6D-5AE79CB61A23}"/>
              </a:ext>
            </a:extLst>
          </p:cNvPr>
          <p:cNvSpPr/>
          <p:nvPr/>
        </p:nvSpPr>
        <p:spPr>
          <a:xfrm>
            <a:off x="4531384" y="3617040"/>
            <a:ext cx="386032" cy="4447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41C9AC-1EB0-45F4-A143-DF8777D1FE6F}"/>
              </a:ext>
            </a:extLst>
          </p:cNvPr>
          <p:cNvSpPr/>
          <p:nvPr/>
        </p:nvSpPr>
        <p:spPr>
          <a:xfrm>
            <a:off x="4531384" y="4320341"/>
            <a:ext cx="386032" cy="4447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61E2EB7-7F38-4878-9CCC-DF8ABD0D26F8}"/>
              </a:ext>
            </a:extLst>
          </p:cNvPr>
          <p:cNvSpPr/>
          <p:nvPr/>
        </p:nvSpPr>
        <p:spPr>
          <a:xfrm>
            <a:off x="4531384" y="4889135"/>
            <a:ext cx="386032" cy="4967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389 L 0.54375 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4357 0.002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57 0.007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54357 0.032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657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641733" y="567423"/>
            <a:ext cx="3389325" cy="2513707"/>
            <a:chOff x="4038600" y="2971800"/>
            <a:chExt cx="2143125" cy="2143125"/>
          </a:xfrm>
        </p:grpSpPr>
        <p:pic>
          <p:nvPicPr>
            <p:cNvPr id="4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29718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5" name="Rectangle 1"/>
            <p:cNvSpPr/>
            <p:nvPr/>
          </p:nvSpPr>
          <p:spPr>
            <a:xfrm rot="20700341">
              <a:off x="4284922" y="3358206"/>
              <a:ext cx="1600200" cy="149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2191657" y="2519525"/>
            <a:ext cx="4944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0" y="1447800"/>
            <a:ext cx="4648200" cy="278537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95" y="1341245"/>
            <a:ext cx="333375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445D5-8CBA-4B44-A3A5-14A5AF08178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6434"/>
          <a:stretch/>
        </p:blipFill>
        <p:spPr>
          <a:xfrm>
            <a:off x="1295400" y="2286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265F3-B1CA-4268-9B74-42DC9C002A1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C279B-485A-475E-9DFB-5F91DE8251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B2F6D-0A00-4FFB-86BD-4814598907B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95574-700D-4F7C-B422-D7F99548AF4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9BAB6-A420-4A4F-A284-84EDA105B8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9649"/>
          <a:stretch/>
        </p:blipFill>
        <p:spPr>
          <a:xfrm>
            <a:off x="1371600" y="464820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905000" y="17526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6764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উড়াও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0960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9624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61722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886200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200400"/>
            <a:ext cx="10641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272677"/>
            <a:ext cx="71952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ষ্ঠী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88652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7719391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3578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A4498-F1E0-472F-9675-A64AE952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05" y="921988"/>
            <a:ext cx="5050971" cy="3783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8044"/>
            <a:ext cx="886339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3429000"/>
            <a:ext cx="8915400" cy="685800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সমাজিক জীবন ধারা ব্যাখ্যা করতে পারবে। 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257800"/>
            <a:ext cx="9144000" cy="609600"/>
          </a:xfrm>
          <a:custGeom>
            <a:avLst/>
            <a:gdLst>
              <a:gd name="connsiteX0" fmla="*/ 285849 w 1715062"/>
              <a:gd name="connsiteY0" fmla="*/ 0 h 9607039"/>
              <a:gd name="connsiteX1" fmla="*/ 1429213 w 1715062"/>
              <a:gd name="connsiteY1" fmla="*/ 0 h 9607039"/>
              <a:gd name="connsiteX2" fmla="*/ 1715062 w 1715062"/>
              <a:gd name="connsiteY2" fmla="*/ 285849 h 9607039"/>
              <a:gd name="connsiteX3" fmla="*/ 1715062 w 1715062"/>
              <a:gd name="connsiteY3" fmla="*/ 9607039 h 9607039"/>
              <a:gd name="connsiteX4" fmla="*/ 1715062 w 1715062"/>
              <a:gd name="connsiteY4" fmla="*/ 9607039 h 9607039"/>
              <a:gd name="connsiteX5" fmla="*/ 0 w 1715062"/>
              <a:gd name="connsiteY5" fmla="*/ 9607039 h 9607039"/>
              <a:gd name="connsiteX6" fmla="*/ 0 w 1715062"/>
              <a:gd name="connsiteY6" fmla="*/ 9607039 h 9607039"/>
              <a:gd name="connsiteX7" fmla="*/ 0 w 1715062"/>
              <a:gd name="connsiteY7" fmla="*/ 285849 h 9607039"/>
              <a:gd name="connsiteX8" fmla="*/ 285849 w 1715062"/>
              <a:gd name="connsiteY8" fmla="*/ 0 h 960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062" h="9607039">
                <a:moveTo>
                  <a:pt x="1715062" y="1601205"/>
                </a:moveTo>
                <a:lnTo>
                  <a:pt x="1715062" y="8005834"/>
                </a:lnTo>
                <a:cubicBezTo>
                  <a:pt x="1715062" y="8890153"/>
                  <a:pt x="1692215" y="9607036"/>
                  <a:pt x="1664032" y="9607036"/>
                </a:cubicBezTo>
                <a:lnTo>
                  <a:pt x="0" y="9607036"/>
                </a:lnTo>
                <a:lnTo>
                  <a:pt x="0" y="9607036"/>
                </a:lnTo>
                <a:lnTo>
                  <a:pt x="0" y="3"/>
                </a:lnTo>
                <a:lnTo>
                  <a:pt x="0" y="3"/>
                </a:lnTo>
                <a:lnTo>
                  <a:pt x="1664032" y="3"/>
                </a:lnTo>
                <a:cubicBezTo>
                  <a:pt x="1692215" y="3"/>
                  <a:pt x="1715062" y="716886"/>
                  <a:pt x="1715062" y="1601205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106582" rIns="106582" bIns="106583" numCol="1" spcCol="1270" anchor="ctr" anchorCtr="0">
            <a:noAutofit/>
          </a:bodyPr>
          <a:lstStyle/>
          <a:p>
            <a:pPr marL="0" lvl="1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সর্ম্পকে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 দিতে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0" y="1676400"/>
            <a:ext cx="8915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2590800"/>
            <a:ext cx="8915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আদিবাস কোথায় বলতে পারবে।</a:t>
            </a:r>
          </a:p>
        </p:txBody>
      </p:sp>
      <p:sp>
        <p:nvSpPr>
          <p:cNvPr id="12" name="Freeform 11"/>
          <p:cNvSpPr/>
          <p:nvPr/>
        </p:nvSpPr>
        <p:spPr>
          <a:xfrm>
            <a:off x="0" y="4419600"/>
            <a:ext cx="8915400" cy="685800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 বর্ণনা করতে পারবে। 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ton\Desktop\গারো\bang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844590" cy="6858000"/>
          </a:xfrm>
          <a:prstGeom prst="rect">
            <a:avLst/>
          </a:prstGeom>
          <a:noFill/>
        </p:spPr>
      </p:pic>
      <p:sp>
        <p:nvSpPr>
          <p:cNvPr id="3" name="Rectangle 1"/>
          <p:cNvSpPr/>
          <p:nvPr/>
        </p:nvSpPr>
        <p:spPr>
          <a:xfrm>
            <a:off x="3200401" y="0"/>
            <a:ext cx="5943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4"/>
          <p:cNvSpPr/>
          <p:nvPr/>
        </p:nvSpPr>
        <p:spPr>
          <a:xfrm rot="10800000">
            <a:off x="3210519" y="3116521"/>
            <a:ext cx="533400" cy="5453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Down Arrow 5"/>
          <p:cNvSpPr/>
          <p:nvPr/>
        </p:nvSpPr>
        <p:spPr>
          <a:xfrm>
            <a:off x="3741821" y="2612066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Down Arrow 6"/>
          <p:cNvSpPr/>
          <p:nvPr/>
        </p:nvSpPr>
        <p:spPr>
          <a:xfrm>
            <a:off x="4350426" y="2311098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Down Arrow 7"/>
          <p:cNvSpPr/>
          <p:nvPr/>
        </p:nvSpPr>
        <p:spPr>
          <a:xfrm>
            <a:off x="3264656" y="2008215"/>
            <a:ext cx="533400" cy="6057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7086600" y="1219200"/>
            <a:ext cx="2057400" cy="643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7239000" y="3048000"/>
            <a:ext cx="1905000" cy="6434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3"/>
          <p:cNvSpPr/>
          <p:nvPr/>
        </p:nvSpPr>
        <p:spPr>
          <a:xfrm>
            <a:off x="7162800" y="2057400"/>
            <a:ext cx="1981200" cy="64347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4"/>
          <p:cNvSpPr/>
          <p:nvPr/>
        </p:nvSpPr>
        <p:spPr>
          <a:xfrm>
            <a:off x="7239000" y="4114800"/>
            <a:ext cx="1905000" cy="6434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4038600" y="1295400"/>
            <a:ext cx="51054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আদি বাসভূমি বর্তমান চীনের উত্তর পশ্চিমাঞ্চলে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যেখান থেকে তারা দেশত্যাগ করে পরবর্তীকালে তিববতে দীর্ঘদিন বসবাস করে। এরপর প্রা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হাজার বছর আগে এবং বাংলাদেশের উত্তরবঙ্গের গারো পাহা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তাদের বসবাস শুরু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সর্বশেষ গারোরা 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মনসিংহ 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আশ্র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গ্রহণ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আচিক্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পাহাড়ের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038600" cy="452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0706"/>
            <a:ext cx="8991600" cy="81253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68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8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68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(৩মিনিট</a:t>
            </a:r>
            <a:endParaRPr lang="en-US" sz="468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343400"/>
            <a:ext cx="53351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দের আদিবাস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ছিল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pPr marL="457200" indent="-457200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634</Words>
  <Application>Microsoft Office PowerPoint</Application>
  <PresentationFormat>On-screen Show (4:3)</PresentationFormat>
  <Paragraphs>102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54</cp:revision>
  <dcterms:created xsi:type="dcterms:W3CDTF">2006-08-16T00:00:00Z</dcterms:created>
  <dcterms:modified xsi:type="dcterms:W3CDTF">2019-11-14T15:06:40Z</dcterms:modified>
</cp:coreProperties>
</file>