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78" r:id="rId3"/>
    <p:sldId id="272" r:id="rId4"/>
    <p:sldId id="277" r:id="rId5"/>
    <p:sldId id="276" r:id="rId6"/>
    <p:sldId id="286" r:id="rId7"/>
    <p:sldId id="275" r:id="rId8"/>
    <p:sldId id="279" r:id="rId9"/>
    <p:sldId id="287" r:id="rId10"/>
    <p:sldId id="280" r:id="rId11"/>
    <p:sldId id="281" r:id="rId12"/>
    <p:sldId id="282" r:id="rId13"/>
    <p:sldId id="283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4" autoAdjust="0"/>
    <p:restoredTop sz="94606" autoAdjust="0"/>
  </p:normalViewPr>
  <p:slideViewPr>
    <p:cSldViewPr>
      <p:cViewPr varScale="1">
        <p:scale>
          <a:sx n="71" d="100"/>
          <a:sy n="71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ECDEB-1A3A-4294-B1FE-A991DFAE76EF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A8E68-1F0A-45AC-938F-17406E76B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8E68-1F0A-45AC-938F-17406E76BD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8E68-1F0A-45AC-938F-17406E76BD4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2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" b="17528"/>
          <a:stretch/>
        </p:blipFill>
        <p:spPr>
          <a:xfrm>
            <a:off x="-76200" y="0"/>
            <a:ext cx="9220200" cy="7400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1066800"/>
            <a:ext cx="51054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5105400" cy="3652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" b="17528"/>
          <a:stretch/>
        </p:blipFill>
        <p:spPr>
          <a:xfrm>
            <a:off x="-66097" y="-535397"/>
            <a:ext cx="9201132" cy="740073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43054" y="419484"/>
            <a:ext cx="1623085" cy="3869001"/>
            <a:chOff x="39301" y="398961"/>
            <a:chExt cx="1623085" cy="3869001"/>
          </a:xfrm>
          <a:solidFill>
            <a:schemeClr val="accent2">
              <a:lumMod val="40000"/>
              <a:lumOff val="60000"/>
            </a:schemeClr>
          </a:solidFill>
        </p:grpSpPr>
        <p:cxnSp>
          <p:nvCxnSpPr>
            <p:cNvPr id="4" name="Straight Connector 3"/>
            <p:cNvCxnSpPr/>
            <p:nvPr/>
          </p:nvCxnSpPr>
          <p:spPr>
            <a:xfrm rot="5400000">
              <a:off x="419100" y="2781300"/>
              <a:ext cx="1676400" cy="38100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endCxn id="11" idx="1"/>
            </p:cNvCxnSpPr>
            <p:nvPr/>
          </p:nvCxnSpPr>
          <p:spPr>
            <a:xfrm rot="16200000" flipH="1">
              <a:off x="179069" y="2945131"/>
              <a:ext cx="914402" cy="81534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mjpng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1353222" flipH="1">
              <a:off x="411430" y="398961"/>
              <a:ext cx="532026" cy="8676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cxnSp>
          <p:nvCxnSpPr>
            <p:cNvPr id="7" name="Straight Connector 6"/>
            <p:cNvCxnSpPr/>
            <p:nvPr/>
          </p:nvCxnSpPr>
          <p:spPr>
            <a:xfrm rot="16200000" flipH="1">
              <a:off x="-38100" y="2781300"/>
              <a:ext cx="1600200" cy="60960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-495300" y="2247900"/>
              <a:ext cx="2743200" cy="38100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114300" y="2705100"/>
              <a:ext cx="2057400" cy="15240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mjpng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370401" flipH="1">
              <a:off x="1298129" y="1560474"/>
              <a:ext cx="364257" cy="8728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1" name="Flowchart: Terminator 10"/>
            <p:cNvSpPr/>
            <p:nvPr/>
          </p:nvSpPr>
          <p:spPr>
            <a:xfrm rot="5400000">
              <a:off x="814960" y="4016122"/>
              <a:ext cx="457960" cy="45719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mjpng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9699140" flipH="1">
              <a:off x="202076" y="1554616"/>
              <a:ext cx="364257" cy="8728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3" name="Picture 12" descr="mjpng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267622" flipH="1">
              <a:off x="39301" y="2148478"/>
              <a:ext cx="364257" cy="8728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4" name="Picture 13" descr="mjpng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55041" flipH="1">
              <a:off x="1016971" y="869737"/>
              <a:ext cx="364257" cy="8728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15" name="Group 14"/>
          <p:cNvGrpSpPr/>
          <p:nvPr/>
        </p:nvGrpSpPr>
        <p:grpSpPr>
          <a:xfrm>
            <a:off x="6931038" y="1001428"/>
            <a:ext cx="1831962" cy="2656172"/>
            <a:chOff x="2816404" y="714545"/>
            <a:chExt cx="1055508" cy="2638255"/>
          </a:xfrm>
          <a:solidFill>
            <a:schemeClr val="accent2">
              <a:lumMod val="60000"/>
              <a:lumOff val="40000"/>
            </a:schemeClr>
          </a:solidFill>
        </p:grpSpPr>
        <p:pic>
          <p:nvPicPr>
            <p:cNvPr id="16" name="Picture 15" descr="mjpng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655620">
              <a:off x="2816404" y="1181670"/>
              <a:ext cx="366712" cy="590403"/>
            </a:xfrm>
            <a:prstGeom prst="rect">
              <a:avLst/>
            </a:prstGeom>
            <a:grpFill/>
          </p:spPr>
        </p:pic>
        <p:cxnSp>
          <p:nvCxnSpPr>
            <p:cNvPr id="17" name="Straight Connector 16"/>
            <p:cNvCxnSpPr>
              <a:stCxn id="20" idx="2"/>
            </p:cNvCxnSpPr>
            <p:nvPr/>
          </p:nvCxnSpPr>
          <p:spPr>
            <a:xfrm rot="16200000" flipH="1">
              <a:off x="2547079" y="2089878"/>
              <a:ext cx="1748115" cy="168132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2667000" y="2209800"/>
              <a:ext cx="1295400" cy="38100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772274" y="2104528"/>
              <a:ext cx="1676401" cy="21054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mjpng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962500">
              <a:off x="3099285" y="714545"/>
              <a:ext cx="366712" cy="590403"/>
            </a:xfrm>
            <a:prstGeom prst="rect">
              <a:avLst/>
            </a:prstGeom>
            <a:grpFill/>
          </p:spPr>
        </p:pic>
        <p:pic>
          <p:nvPicPr>
            <p:cNvPr id="21" name="Picture 20" descr="mjpng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5200" y="1066800"/>
              <a:ext cx="366712" cy="590403"/>
            </a:xfrm>
            <a:prstGeom prst="rect">
              <a:avLst/>
            </a:prstGeom>
            <a:grpFill/>
          </p:spPr>
        </p:pic>
        <p:sp>
          <p:nvSpPr>
            <p:cNvPr id="22" name="Diagonal Stripe 21"/>
            <p:cNvSpPr/>
            <p:nvPr/>
          </p:nvSpPr>
          <p:spPr>
            <a:xfrm>
              <a:off x="3429000" y="3048000"/>
              <a:ext cx="76200" cy="304800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19948732">
            <a:off x="3820669" y="1831914"/>
            <a:ext cx="2552442" cy="1597764"/>
            <a:chOff x="3429358" y="1147253"/>
            <a:chExt cx="1243839" cy="159403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3" name="Freeform 32"/>
            <p:cNvSpPr/>
            <p:nvPr/>
          </p:nvSpPr>
          <p:spPr>
            <a:xfrm rot="20136182">
              <a:off x="3429358" y="1712188"/>
              <a:ext cx="838200" cy="957633"/>
            </a:xfrm>
            <a:custGeom>
              <a:avLst/>
              <a:gdLst>
                <a:gd name="connsiteX0" fmla="*/ 1344622 w 1344622"/>
                <a:gd name="connsiteY0" fmla="*/ 60379 h 2387942"/>
                <a:gd name="connsiteX1" fmla="*/ 1244869 w 1344622"/>
                <a:gd name="connsiteY1" fmla="*/ 93629 h 2387942"/>
                <a:gd name="connsiteX2" fmla="*/ 1194993 w 1344622"/>
                <a:gd name="connsiteY2" fmla="*/ 193382 h 2387942"/>
                <a:gd name="connsiteX3" fmla="*/ 1161742 w 1344622"/>
                <a:gd name="connsiteY3" fmla="*/ 293135 h 2387942"/>
                <a:gd name="connsiteX4" fmla="*/ 1145116 w 1344622"/>
                <a:gd name="connsiteY4" fmla="*/ 343011 h 2387942"/>
                <a:gd name="connsiteX5" fmla="*/ 1095240 w 1344622"/>
                <a:gd name="connsiteY5" fmla="*/ 376262 h 2387942"/>
                <a:gd name="connsiteX6" fmla="*/ 1061989 w 1344622"/>
                <a:gd name="connsiteY6" fmla="*/ 426139 h 2387942"/>
                <a:gd name="connsiteX7" fmla="*/ 962236 w 1344622"/>
                <a:gd name="connsiteY7" fmla="*/ 492640 h 2387942"/>
                <a:gd name="connsiteX8" fmla="*/ 912360 w 1344622"/>
                <a:gd name="connsiteY8" fmla="*/ 525891 h 2387942"/>
                <a:gd name="connsiteX9" fmla="*/ 862483 w 1344622"/>
                <a:gd name="connsiteY9" fmla="*/ 559142 h 2387942"/>
                <a:gd name="connsiteX10" fmla="*/ 812607 w 1344622"/>
                <a:gd name="connsiteY10" fmla="*/ 609019 h 2387942"/>
                <a:gd name="connsiteX11" fmla="*/ 696229 w 1344622"/>
                <a:gd name="connsiteY11" fmla="*/ 758648 h 2387942"/>
                <a:gd name="connsiteX12" fmla="*/ 629727 w 1344622"/>
                <a:gd name="connsiteY12" fmla="*/ 908277 h 2387942"/>
                <a:gd name="connsiteX13" fmla="*/ 613102 w 1344622"/>
                <a:gd name="connsiteY13" fmla="*/ 958153 h 2387942"/>
                <a:gd name="connsiteX14" fmla="*/ 529974 w 1344622"/>
                <a:gd name="connsiteY14" fmla="*/ 1057906 h 2387942"/>
                <a:gd name="connsiteX15" fmla="*/ 496723 w 1344622"/>
                <a:gd name="connsiteY15" fmla="*/ 1157659 h 2387942"/>
                <a:gd name="connsiteX16" fmla="*/ 463473 w 1344622"/>
                <a:gd name="connsiteY16" fmla="*/ 1207535 h 2387942"/>
                <a:gd name="connsiteX17" fmla="*/ 430222 w 1344622"/>
                <a:gd name="connsiteY17" fmla="*/ 1307288 h 2387942"/>
                <a:gd name="connsiteX18" fmla="*/ 413596 w 1344622"/>
                <a:gd name="connsiteY18" fmla="*/ 1357164 h 2387942"/>
                <a:gd name="connsiteX19" fmla="*/ 396971 w 1344622"/>
                <a:gd name="connsiteY19" fmla="*/ 1407040 h 2387942"/>
                <a:gd name="connsiteX20" fmla="*/ 280593 w 1344622"/>
                <a:gd name="connsiteY20" fmla="*/ 1573295 h 2387942"/>
                <a:gd name="connsiteX21" fmla="*/ 230716 w 1344622"/>
                <a:gd name="connsiteY21" fmla="*/ 1673048 h 2387942"/>
                <a:gd name="connsiteX22" fmla="*/ 180840 w 1344622"/>
                <a:gd name="connsiteY22" fmla="*/ 1772800 h 2387942"/>
                <a:gd name="connsiteX23" fmla="*/ 164214 w 1344622"/>
                <a:gd name="connsiteY23" fmla="*/ 1822677 h 2387942"/>
                <a:gd name="connsiteX24" fmla="*/ 81087 w 1344622"/>
                <a:gd name="connsiteY24" fmla="*/ 1922429 h 2387942"/>
                <a:gd name="connsiteX25" fmla="*/ 64462 w 1344622"/>
                <a:gd name="connsiteY25" fmla="*/ 1972306 h 2387942"/>
                <a:gd name="connsiteX26" fmla="*/ 14585 w 1344622"/>
                <a:gd name="connsiteY26" fmla="*/ 2072059 h 2387942"/>
                <a:gd name="connsiteX27" fmla="*/ 64462 w 1344622"/>
                <a:gd name="connsiteY27" fmla="*/ 2321440 h 2387942"/>
                <a:gd name="connsiteX28" fmla="*/ 81087 w 1344622"/>
                <a:gd name="connsiteY28" fmla="*/ 2371317 h 2387942"/>
                <a:gd name="connsiteX29" fmla="*/ 130963 w 1344622"/>
                <a:gd name="connsiteY29" fmla="*/ 2387942 h 2387942"/>
                <a:gd name="connsiteX30" fmla="*/ 396971 w 1344622"/>
                <a:gd name="connsiteY30" fmla="*/ 2371317 h 2387942"/>
                <a:gd name="connsiteX31" fmla="*/ 446847 w 1344622"/>
                <a:gd name="connsiteY31" fmla="*/ 2354691 h 2387942"/>
                <a:gd name="connsiteX32" fmla="*/ 463473 w 1344622"/>
                <a:gd name="connsiteY32" fmla="*/ 2304815 h 2387942"/>
                <a:gd name="connsiteX33" fmla="*/ 430222 w 1344622"/>
                <a:gd name="connsiteY33" fmla="*/ 2238313 h 238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44622" h="2387942">
                  <a:moveTo>
                    <a:pt x="1344622" y="60379"/>
                  </a:moveTo>
                  <a:cubicBezTo>
                    <a:pt x="1311371" y="71462"/>
                    <a:pt x="1255953" y="60378"/>
                    <a:pt x="1244869" y="93629"/>
                  </a:cubicBezTo>
                  <a:cubicBezTo>
                    <a:pt x="1184231" y="275539"/>
                    <a:pt x="1280940" y="0"/>
                    <a:pt x="1194993" y="193382"/>
                  </a:cubicBezTo>
                  <a:cubicBezTo>
                    <a:pt x="1180758" y="225411"/>
                    <a:pt x="1172826" y="259884"/>
                    <a:pt x="1161742" y="293135"/>
                  </a:cubicBezTo>
                  <a:cubicBezTo>
                    <a:pt x="1156200" y="309760"/>
                    <a:pt x="1159697" y="333290"/>
                    <a:pt x="1145116" y="343011"/>
                  </a:cubicBezTo>
                  <a:lnTo>
                    <a:pt x="1095240" y="376262"/>
                  </a:lnTo>
                  <a:cubicBezTo>
                    <a:pt x="1084156" y="392888"/>
                    <a:pt x="1077027" y="412981"/>
                    <a:pt x="1061989" y="426139"/>
                  </a:cubicBezTo>
                  <a:cubicBezTo>
                    <a:pt x="1031914" y="452454"/>
                    <a:pt x="995487" y="470473"/>
                    <a:pt x="962236" y="492640"/>
                  </a:cubicBezTo>
                  <a:lnTo>
                    <a:pt x="912360" y="525891"/>
                  </a:lnTo>
                  <a:cubicBezTo>
                    <a:pt x="895734" y="536975"/>
                    <a:pt x="876612" y="545013"/>
                    <a:pt x="862483" y="559142"/>
                  </a:cubicBezTo>
                  <a:cubicBezTo>
                    <a:pt x="845858" y="575768"/>
                    <a:pt x="827042" y="590460"/>
                    <a:pt x="812607" y="609019"/>
                  </a:cubicBezTo>
                  <a:cubicBezTo>
                    <a:pt x="673405" y="787993"/>
                    <a:pt x="809462" y="645413"/>
                    <a:pt x="696229" y="758648"/>
                  </a:cubicBezTo>
                  <a:cubicBezTo>
                    <a:pt x="656659" y="877356"/>
                    <a:pt x="682420" y="829237"/>
                    <a:pt x="629727" y="908277"/>
                  </a:cubicBezTo>
                  <a:cubicBezTo>
                    <a:pt x="624185" y="924902"/>
                    <a:pt x="620939" y="942479"/>
                    <a:pt x="613102" y="958153"/>
                  </a:cubicBezTo>
                  <a:cubicBezTo>
                    <a:pt x="589956" y="1004445"/>
                    <a:pt x="566742" y="1021138"/>
                    <a:pt x="529974" y="1057906"/>
                  </a:cubicBezTo>
                  <a:cubicBezTo>
                    <a:pt x="518890" y="1091157"/>
                    <a:pt x="516165" y="1128496"/>
                    <a:pt x="496723" y="1157659"/>
                  </a:cubicBezTo>
                  <a:cubicBezTo>
                    <a:pt x="485640" y="1174284"/>
                    <a:pt x="471588" y="1189276"/>
                    <a:pt x="463473" y="1207535"/>
                  </a:cubicBezTo>
                  <a:cubicBezTo>
                    <a:pt x="449238" y="1239564"/>
                    <a:pt x="441306" y="1274037"/>
                    <a:pt x="430222" y="1307288"/>
                  </a:cubicBezTo>
                  <a:lnTo>
                    <a:pt x="413596" y="1357164"/>
                  </a:lnTo>
                  <a:cubicBezTo>
                    <a:pt x="408054" y="1373789"/>
                    <a:pt x="407486" y="1393020"/>
                    <a:pt x="396971" y="1407040"/>
                  </a:cubicBezTo>
                  <a:cubicBezTo>
                    <a:pt x="374206" y="1437393"/>
                    <a:pt x="288782" y="1548728"/>
                    <a:pt x="280593" y="1573295"/>
                  </a:cubicBezTo>
                  <a:cubicBezTo>
                    <a:pt x="257648" y="1642127"/>
                    <a:pt x="273688" y="1608590"/>
                    <a:pt x="230716" y="1673048"/>
                  </a:cubicBezTo>
                  <a:cubicBezTo>
                    <a:pt x="188930" y="1798409"/>
                    <a:pt x="245296" y="1643889"/>
                    <a:pt x="180840" y="1772800"/>
                  </a:cubicBezTo>
                  <a:cubicBezTo>
                    <a:pt x="173003" y="1788475"/>
                    <a:pt x="172051" y="1807002"/>
                    <a:pt x="164214" y="1822677"/>
                  </a:cubicBezTo>
                  <a:cubicBezTo>
                    <a:pt x="141068" y="1868969"/>
                    <a:pt x="117855" y="1885661"/>
                    <a:pt x="81087" y="1922429"/>
                  </a:cubicBezTo>
                  <a:cubicBezTo>
                    <a:pt x="75545" y="1939055"/>
                    <a:pt x="72299" y="1956631"/>
                    <a:pt x="64462" y="1972306"/>
                  </a:cubicBezTo>
                  <a:cubicBezTo>
                    <a:pt x="0" y="2101230"/>
                    <a:pt x="56377" y="1946684"/>
                    <a:pt x="14585" y="2072059"/>
                  </a:cubicBezTo>
                  <a:cubicBezTo>
                    <a:pt x="35082" y="2256528"/>
                    <a:pt x="15341" y="2174076"/>
                    <a:pt x="64462" y="2321440"/>
                  </a:cubicBezTo>
                  <a:cubicBezTo>
                    <a:pt x="70004" y="2338066"/>
                    <a:pt x="64461" y="2365775"/>
                    <a:pt x="81087" y="2371317"/>
                  </a:cubicBezTo>
                  <a:lnTo>
                    <a:pt x="130963" y="2387942"/>
                  </a:lnTo>
                  <a:cubicBezTo>
                    <a:pt x="219632" y="2382400"/>
                    <a:pt x="308617" y="2380617"/>
                    <a:pt x="396971" y="2371317"/>
                  </a:cubicBezTo>
                  <a:cubicBezTo>
                    <a:pt x="414399" y="2369482"/>
                    <a:pt x="434455" y="2367083"/>
                    <a:pt x="446847" y="2354691"/>
                  </a:cubicBezTo>
                  <a:cubicBezTo>
                    <a:pt x="459239" y="2342299"/>
                    <a:pt x="457931" y="2321440"/>
                    <a:pt x="463473" y="2304815"/>
                  </a:cubicBezTo>
                  <a:cubicBezTo>
                    <a:pt x="445503" y="2232937"/>
                    <a:pt x="469697" y="2238313"/>
                    <a:pt x="430222" y="2238313"/>
                  </a:cubicBezTo>
                </a:path>
              </a:pathLst>
            </a:cu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637878" y="1828800"/>
              <a:ext cx="533400" cy="912491"/>
            </a:xfrm>
            <a:custGeom>
              <a:avLst/>
              <a:gdLst>
                <a:gd name="connsiteX0" fmla="*/ 1363288 w 1363288"/>
                <a:gd name="connsiteY0" fmla="*/ 0 h 2294313"/>
                <a:gd name="connsiteX1" fmla="*/ 1263535 w 1363288"/>
                <a:gd name="connsiteY1" fmla="*/ 149629 h 2294313"/>
                <a:gd name="connsiteX2" fmla="*/ 1230284 w 1363288"/>
                <a:gd name="connsiteY2" fmla="*/ 199506 h 2294313"/>
                <a:gd name="connsiteX3" fmla="*/ 1130531 w 1363288"/>
                <a:gd name="connsiteY3" fmla="*/ 399011 h 2294313"/>
                <a:gd name="connsiteX4" fmla="*/ 1080655 w 1363288"/>
                <a:gd name="connsiteY4" fmla="*/ 432262 h 2294313"/>
                <a:gd name="connsiteX5" fmla="*/ 1014153 w 1363288"/>
                <a:gd name="connsiteY5" fmla="*/ 498764 h 2294313"/>
                <a:gd name="connsiteX6" fmla="*/ 997528 w 1363288"/>
                <a:gd name="connsiteY6" fmla="*/ 548640 h 2294313"/>
                <a:gd name="connsiteX7" fmla="*/ 947651 w 1363288"/>
                <a:gd name="connsiteY7" fmla="*/ 581891 h 2294313"/>
                <a:gd name="connsiteX8" fmla="*/ 914400 w 1363288"/>
                <a:gd name="connsiteY8" fmla="*/ 631768 h 2294313"/>
                <a:gd name="connsiteX9" fmla="*/ 798022 w 1363288"/>
                <a:gd name="connsiteY9" fmla="*/ 681644 h 2294313"/>
                <a:gd name="connsiteX10" fmla="*/ 731520 w 1363288"/>
                <a:gd name="connsiteY10" fmla="*/ 714895 h 2294313"/>
                <a:gd name="connsiteX11" fmla="*/ 631768 w 1363288"/>
                <a:gd name="connsiteY11" fmla="*/ 781397 h 2294313"/>
                <a:gd name="connsiteX12" fmla="*/ 581891 w 1363288"/>
                <a:gd name="connsiteY12" fmla="*/ 814648 h 2294313"/>
                <a:gd name="connsiteX13" fmla="*/ 482139 w 1363288"/>
                <a:gd name="connsiteY13" fmla="*/ 881149 h 2294313"/>
                <a:gd name="connsiteX14" fmla="*/ 299259 w 1363288"/>
                <a:gd name="connsiteY14" fmla="*/ 1030778 h 2294313"/>
                <a:gd name="connsiteX15" fmla="*/ 232757 w 1363288"/>
                <a:gd name="connsiteY15" fmla="*/ 1080655 h 2294313"/>
                <a:gd name="connsiteX16" fmla="*/ 99753 w 1363288"/>
                <a:gd name="connsiteY16" fmla="*/ 1230284 h 2294313"/>
                <a:gd name="connsiteX17" fmla="*/ 49877 w 1363288"/>
                <a:gd name="connsiteY17" fmla="*/ 1280160 h 2294313"/>
                <a:gd name="connsiteX18" fmla="*/ 16626 w 1363288"/>
                <a:gd name="connsiteY18" fmla="*/ 1379913 h 2294313"/>
                <a:gd name="connsiteX19" fmla="*/ 0 w 1363288"/>
                <a:gd name="connsiteY19" fmla="*/ 1429789 h 2294313"/>
                <a:gd name="connsiteX20" fmla="*/ 16626 w 1363288"/>
                <a:gd name="connsiteY20" fmla="*/ 1712422 h 2294313"/>
                <a:gd name="connsiteX21" fmla="*/ 33251 w 1363288"/>
                <a:gd name="connsiteY21" fmla="*/ 1762298 h 2294313"/>
                <a:gd name="connsiteX22" fmla="*/ 66502 w 1363288"/>
                <a:gd name="connsiteY22" fmla="*/ 1895302 h 2294313"/>
                <a:gd name="connsiteX23" fmla="*/ 99753 w 1363288"/>
                <a:gd name="connsiteY23" fmla="*/ 2044931 h 2294313"/>
                <a:gd name="connsiteX24" fmla="*/ 116379 w 1363288"/>
                <a:gd name="connsiteY24" fmla="*/ 2161309 h 2294313"/>
                <a:gd name="connsiteX25" fmla="*/ 133004 w 1363288"/>
                <a:gd name="connsiteY25" fmla="*/ 2211186 h 2294313"/>
                <a:gd name="connsiteX26" fmla="*/ 282633 w 1363288"/>
                <a:gd name="connsiteY26" fmla="*/ 2277688 h 2294313"/>
                <a:gd name="connsiteX27" fmla="*/ 332510 w 1363288"/>
                <a:gd name="connsiteY27" fmla="*/ 2294313 h 2294313"/>
                <a:gd name="connsiteX28" fmla="*/ 565266 w 1363288"/>
                <a:gd name="connsiteY28" fmla="*/ 2261062 h 2294313"/>
                <a:gd name="connsiteX29" fmla="*/ 665019 w 1363288"/>
                <a:gd name="connsiteY29" fmla="*/ 2194560 h 2294313"/>
                <a:gd name="connsiteX30" fmla="*/ 698270 w 1363288"/>
                <a:gd name="connsiteY30" fmla="*/ 2144684 h 2294313"/>
                <a:gd name="connsiteX31" fmla="*/ 798022 w 1363288"/>
                <a:gd name="connsiteY31" fmla="*/ 2061557 h 2294313"/>
                <a:gd name="connsiteX32" fmla="*/ 831273 w 1363288"/>
                <a:gd name="connsiteY32" fmla="*/ 2011680 h 2294313"/>
                <a:gd name="connsiteX33" fmla="*/ 798022 w 1363288"/>
                <a:gd name="connsiteY33" fmla="*/ 1961804 h 229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63288" h="2294313">
                  <a:moveTo>
                    <a:pt x="1363288" y="0"/>
                  </a:moveTo>
                  <a:lnTo>
                    <a:pt x="1263535" y="149629"/>
                  </a:lnTo>
                  <a:lnTo>
                    <a:pt x="1230284" y="199506"/>
                  </a:lnTo>
                  <a:cubicBezTo>
                    <a:pt x="1211316" y="256409"/>
                    <a:pt x="1185780" y="362178"/>
                    <a:pt x="1130531" y="399011"/>
                  </a:cubicBezTo>
                  <a:lnTo>
                    <a:pt x="1080655" y="432262"/>
                  </a:lnTo>
                  <a:cubicBezTo>
                    <a:pt x="1036322" y="565263"/>
                    <a:pt x="1102822" y="410095"/>
                    <a:pt x="1014153" y="498764"/>
                  </a:cubicBezTo>
                  <a:cubicBezTo>
                    <a:pt x="1001761" y="511156"/>
                    <a:pt x="1008476" y="534956"/>
                    <a:pt x="997528" y="548640"/>
                  </a:cubicBezTo>
                  <a:cubicBezTo>
                    <a:pt x="985046" y="564243"/>
                    <a:pt x="964277" y="570807"/>
                    <a:pt x="947651" y="581891"/>
                  </a:cubicBezTo>
                  <a:cubicBezTo>
                    <a:pt x="936567" y="598517"/>
                    <a:pt x="928529" y="617639"/>
                    <a:pt x="914400" y="631768"/>
                  </a:cubicBezTo>
                  <a:cubicBezTo>
                    <a:pt x="867233" y="678935"/>
                    <a:pt x="859068" y="658751"/>
                    <a:pt x="798022" y="681644"/>
                  </a:cubicBezTo>
                  <a:cubicBezTo>
                    <a:pt x="774816" y="690346"/>
                    <a:pt x="752772" y="702144"/>
                    <a:pt x="731520" y="714895"/>
                  </a:cubicBezTo>
                  <a:cubicBezTo>
                    <a:pt x="697253" y="735456"/>
                    <a:pt x="665019" y="759230"/>
                    <a:pt x="631768" y="781397"/>
                  </a:cubicBezTo>
                  <a:lnTo>
                    <a:pt x="581891" y="814648"/>
                  </a:lnTo>
                  <a:cubicBezTo>
                    <a:pt x="581886" y="814651"/>
                    <a:pt x="482143" y="881145"/>
                    <a:pt x="482139" y="881149"/>
                  </a:cubicBezTo>
                  <a:cubicBezTo>
                    <a:pt x="393075" y="970213"/>
                    <a:pt x="451074" y="916917"/>
                    <a:pt x="299259" y="1030778"/>
                  </a:cubicBezTo>
                  <a:cubicBezTo>
                    <a:pt x="277092" y="1047404"/>
                    <a:pt x="248127" y="1057600"/>
                    <a:pt x="232757" y="1080655"/>
                  </a:cubicBezTo>
                  <a:cubicBezTo>
                    <a:pt x="173422" y="1169657"/>
                    <a:pt x="213635" y="1116402"/>
                    <a:pt x="99753" y="1230284"/>
                  </a:cubicBezTo>
                  <a:lnTo>
                    <a:pt x="49877" y="1280160"/>
                  </a:lnTo>
                  <a:lnTo>
                    <a:pt x="16626" y="1379913"/>
                  </a:lnTo>
                  <a:lnTo>
                    <a:pt x="0" y="1429789"/>
                  </a:lnTo>
                  <a:cubicBezTo>
                    <a:pt x="5542" y="1524000"/>
                    <a:pt x="7235" y="1618516"/>
                    <a:pt x="16626" y="1712422"/>
                  </a:cubicBezTo>
                  <a:cubicBezTo>
                    <a:pt x="18370" y="1729860"/>
                    <a:pt x="28640" y="1745391"/>
                    <a:pt x="33251" y="1762298"/>
                  </a:cubicBezTo>
                  <a:cubicBezTo>
                    <a:pt x="45275" y="1806387"/>
                    <a:pt x="55418" y="1850967"/>
                    <a:pt x="66502" y="1895302"/>
                  </a:cubicBezTo>
                  <a:cubicBezTo>
                    <a:pt x="81451" y="1955096"/>
                    <a:pt x="89197" y="1981596"/>
                    <a:pt x="99753" y="2044931"/>
                  </a:cubicBezTo>
                  <a:cubicBezTo>
                    <a:pt x="106195" y="2083584"/>
                    <a:pt x="108694" y="2122883"/>
                    <a:pt x="116379" y="2161309"/>
                  </a:cubicBezTo>
                  <a:cubicBezTo>
                    <a:pt x="119816" y="2178494"/>
                    <a:pt x="122056" y="2197501"/>
                    <a:pt x="133004" y="2211186"/>
                  </a:cubicBezTo>
                  <a:cubicBezTo>
                    <a:pt x="161745" y="2247113"/>
                    <a:pt x="252153" y="2267528"/>
                    <a:pt x="282633" y="2277688"/>
                  </a:cubicBezTo>
                  <a:lnTo>
                    <a:pt x="332510" y="2294313"/>
                  </a:lnTo>
                  <a:cubicBezTo>
                    <a:pt x="352529" y="2292493"/>
                    <a:pt x="508944" y="2292353"/>
                    <a:pt x="565266" y="2261062"/>
                  </a:cubicBezTo>
                  <a:cubicBezTo>
                    <a:pt x="600200" y="2241654"/>
                    <a:pt x="665019" y="2194560"/>
                    <a:pt x="665019" y="2194560"/>
                  </a:cubicBezTo>
                  <a:cubicBezTo>
                    <a:pt x="676103" y="2177935"/>
                    <a:pt x="685478" y="2160034"/>
                    <a:pt x="698270" y="2144684"/>
                  </a:cubicBezTo>
                  <a:cubicBezTo>
                    <a:pt x="738273" y="2096680"/>
                    <a:pt x="748981" y="2094252"/>
                    <a:pt x="798022" y="2061557"/>
                  </a:cubicBezTo>
                  <a:cubicBezTo>
                    <a:pt x="809106" y="2044931"/>
                    <a:pt x="831273" y="2031662"/>
                    <a:pt x="831273" y="2011680"/>
                  </a:cubicBezTo>
                  <a:cubicBezTo>
                    <a:pt x="831273" y="1991699"/>
                    <a:pt x="798022" y="1961804"/>
                    <a:pt x="798022" y="1961804"/>
                  </a:cubicBezTo>
                </a:path>
              </a:pathLst>
            </a:cu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mjpng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3151963">
              <a:off x="4205231" y="1342872"/>
              <a:ext cx="345529" cy="590403"/>
            </a:xfrm>
            <a:prstGeom prst="rect">
              <a:avLst/>
            </a:prstGeom>
            <a:grpFill/>
          </p:spPr>
        </p:pic>
        <p:pic>
          <p:nvPicPr>
            <p:cNvPr id="36" name="Picture 35" descr="mjpng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195860">
              <a:off x="4015881" y="1147253"/>
              <a:ext cx="366712" cy="556298"/>
            </a:xfrm>
            <a:prstGeom prst="rect">
              <a:avLst/>
            </a:prstGeom>
            <a:grpFill/>
          </p:spPr>
        </p:pic>
      </p:grpSp>
      <p:sp>
        <p:nvSpPr>
          <p:cNvPr id="37" name="Rectangle 36"/>
          <p:cNvSpPr/>
          <p:nvPr/>
        </p:nvSpPr>
        <p:spPr>
          <a:xfrm>
            <a:off x="2394908" y="4953000"/>
            <a:ext cx="4858848" cy="10219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৫  -    ২   =   ৩   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05439" y="2684058"/>
            <a:ext cx="98170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Notched Right Arrow 22"/>
          <p:cNvSpPr/>
          <p:nvPr/>
        </p:nvSpPr>
        <p:spPr>
          <a:xfrm>
            <a:off x="5707666" y="2803850"/>
            <a:ext cx="1291052" cy="741477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723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" b="17528"/>
          <a:stretch/>
        </p:blipFill>
        <p:spPr>
          <a:xfrm>
            <a:off x="-1" y="-542738"/>
            <a:ext cx="9144001" cy="7400738"/>
          </a:xfrm>
          <a:prstGeom prst="rect">
            <a:avLst/>
          </a:prstGeom>
        </p:spPr>
      </p:pic>
      <p:pic>
        <p:nvPicPr>
          <p:cNvPr id="3" name="Picture 2" descr="children-reading-bo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4642"/>
            <a:ext cx="5029200" cy="38404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04665" y="533400"/>
            <a:ext cx="2534668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4642"/>
            <a:ext cx="3229426" cy="38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8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" b="17528"/>
          <a:stretch/>
        </p:blipFill>
        <p:spPr>
          <a:xfrm>
            <a:off x="0" y="-306538"/>
            <a:ext cx="9144000" cy="7400738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819400" y="381000"/>
            <a:ext cx="4114800" cy="106680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</a:rPr>
              <a:t>মূল্যায়ন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endParaRPr lang="en-GB" sz="5400" dirty="0">
              <a:solidFill>
                <a:srgbClr val="7030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676" y="1762778"/>
            <a:ext cx="3748086" cy="811306"/>
            <a:chOff x="0" y="1066800"/>
            <a:chExt cx="4114800" cy="990600"/>
          </a:xfrm>
        </p:grpSpPr>
        <p:pic>
          <p:nvPicPr>
            <p:cNvPr id="5" name="Picture 4" descr="mjpng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1066800"/>
              <a:ext cx="1285875" cy="914400"/>
            </a:xfrm>
            <a:prstGeom prst="rect">
              <a:avLst/>
            </a:prstGeom>
          </p:spPr>
        </p:pic>
        <p:pic>
          <p:nvPicPr>
            <p:cNvPr id="6" name="Picture 5" descr="mjpng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7400" y="1143000"/>
              <a:ext cx="1327150" cy="838200"/>
            </a:xfrm>
            <a:prstGeom prst="rect">
              <a:avLst/>
            </a:prstGeom>
          </p:spPr>
        </p:pic>
        <p:pic>
          <p:nvPicPr>
            <p:cNvPr id="7" name="Picture 6" descr="mjpng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0" y="1143000"/>
              <a:ext cx="1066800" cy="914400"/>
            </a:xfrm>
            <a:prstGeom prst="rect">
              <a:avLst/>
            </a:prstGeom>
          </p:spPr>
        </p:pic>
        <p:pic>
          <p:nvPicPr>
            <p:cNvPr id="8" name="Picture 7" descr="mjpng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66800"/>
              <a:ext cx="1371600" cy="914400"/>
            </a:xfrm>
            <a:prstGeom prst="rect">
              <a:avLst/>
            </a:prstGeom>
          </p:spPr>
        </p:pic>
      </p:grpSp>
      <p:pic>
        <p:nvPicPr>
          <p:cNvPr id="9" name="Picture 8" descr="mjp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3984" y="1941077"/>
            <a:ext cx="1049238" cy="7461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843591" y="1960871"/>
            <a:ext cx="1076324" cy="6430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</a:rPr>
              <a:t>বাদ</a:t>
            </a:r>
            <a:endParaRPr lang="en-GB" sz="3200" dirty="0">
              <a:solidFill>
                <a:srgbClr val="7030A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79181" y="1852456"/>
            <a:ext cx="2937157" cy="923365"/>
            <a:chOff x="5715000" y="1143000"/>
            <a:chExt cx="3429000" cy="990600"/>
          </a:xfrm>
        </p:grpSpPr>
        <p:pic>
          <p:nvPicPr>
            <p:cNvPr id="13" name="Picture 12" descr="mjpng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8125" y="1219200"/>
              <a:ext cx="1285875" cy="914400"/>
            </a:xfrm>
            <a:prstGeom prst="rect">
              <a:avLst/>
            </a:prstGeom>
          </p:spPr>
        </p:pic>
        <p:pic>
          <p:nvPicPr>
            <p:cNvPr id="14" name="Picture 13" descr="mjpng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4200" y="1143000"/>
              <a:ext cx="1285875" cy="914400"/>
            </a:xfrm>
            <a:prstGeom prst="rect">
              <a:avLst/>
            </a:prstGeom>
          </p:spPr>
        </p:pic>
        <p:pic>
          <p:nvPicPr>
            <p:cNvPr id="15" name="Picture 14" descr="mjpng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3600" y="1219200"/>
              <a:ext cx="1285875" cy="914400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>
              <a:off x="5715000" y="1600200"/>
              <a:ext cx="381000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62000" y="3048000"/>
            <a:ext cx="72390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    -    ১     =     3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6382" y="4181735"/>
            <a:ext cx="72390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-    ৩      =     ৬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6382" y="5309991"/>
            <a:ext cx="72390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-    ৪      =     ৪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64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" b="17528"/>
          <a:stretch/>
        </p:blipFill>
        <p:spPr>
          <a:xfrm>
            <a:off x="0" y="-271369"/>
            <a:ext cx="9220200" cy="7400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7409" y="269936"/>
            <a:ext cx="44958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4693420"/>
            <a:ext cx="60960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-    ৪      =     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264644"/>
            <a:ext cx="60960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-    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=     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817939"/>
            <a:ext cx="60960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    -    ৪      =     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82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" b="17528"/>
          <a:stretch/>
        </p:blipFill>
        <p:spPr>
          <a:xfrm>
            <a:off x="0" y="-271369"/>
            <a:ext cx="9144000" cy="7400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990600"/>
            <a:ext cx="2743200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35" y="2819400"/>
            <a:ext cx="2135930" cy="1801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112" y="3200400"/>
            <a:ext cx="2135930" cy="1801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3" y="2057400"/>
            <a:ext cx="2135930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829" y="1627477"/>
            <a:ext cx="2135930" cy="1801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211" y="3526323"/>
            <a:ext cx="2135930" cy="1801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lc="http://schemas.openxmlformats.org/drawingml/2006/lockedCanvas"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68" y="1841777"/>
            <a:ext cx="2135930" cy="180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7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" b="17528"/>
          <a:stretch/>
        </p:blipFill>
        <p:spPr>
          <a:xfrm>
            <a:off x="0" y="-271369"/>
            <a:ext cx="9144000" cy="740073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5033" r="1447" b="6455"/>
          <a:stretch/>
        </p:blipFill>
        <p:spPr>
          <a:xfrm>
            <a:off x="5562600" y="914400"/>
            <a:ext cx="3048000" cy="4114800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1066799" y="1967061"/>
            <a:ext cx="4252415" cy="29238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79646">
                <a:lumMod val="50000"/>
              </a:srgb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kern="0" noProof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শ্রেণি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বিষয়ঃ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lang="en-US" sz="2800" kern="0" noProof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 বিয়োগের </a:t>
            </a:r>
            <a:r>
              <a:rPr lang="en-US" sz="2800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8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lvl="0">
              <a:defRPr/>
            </a:pPr>
            <a:r>
              <a:rPr lang="en-US" sz="2800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বিয়োগের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ধারনা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(১—১০)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baseline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2800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য়ঃ</a:t>
            </a:r>
            <a:r>
              <a:rPr lang="en-US" sz="28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৫০  </a:t>
            </a:r>
            <a:r>
              <a:rPr lang="en-US" sz="2800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01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" b="17528"/>
          <a:stretch/>
        </p:blipFill>
        <p:spPr>
          <a:xfrm>
            <a:off x="-1523999" y="-228600"/>
            <a:ext cx="2057399" cy="7400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" b="17528"/>
          <a:stretch/>
        </p:blipFill>
        <p:spPr>
          <a:xfrm>
            <a:off x="-1524000" y="-61511"/>
            <a:ext cx="10667999" cy="72157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2128092"/>
            <a:ext cx="4449171" cy="2988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মুহাম্মদ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আলী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হোসেন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পাঠান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সহকারী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শিক্ষক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চৌড়া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নয়াবাড়ী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সরকারি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প্রাথমিক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বিদ্যালয়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কালিগঞ্জ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গাজিপুর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 । </a:t>
            </a: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22" y="2105680"/>
            <a:ext cx="2300785" cy="28813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2514600" y="990600"/>
            <a:ext cx="398514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</a:t>
            </a:r>
            <a:r>
              <a:rPr lang="en-US" sz="2800" dirty="0" err="1" smtClean="0"/>
              <a:t>শিক্ষক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পরিচিতি</a:t>
            </a:r>
            <a:r>
              <a:rPr lang="en-US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2821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" b="17528"/>
          <a:stretch/>
        </p:blipFill>
        <p:spPr>
          <a:xfrm>
            <a:off x="0" y="-271369"/>
            <a:ext cx="9144000" cy="7400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451761"/>
            <a:ext cx="8610600" cy="156966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১০.১.১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গুচ্ছ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১০.১.২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গুচ্ছ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762000"/>
            <a:ext cx="2895600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" b="17528"/>
          <a:stretch/>
        </p:blipFill>
        <p:spPr>
          <a:xfrm>
            <a:off x="0" y="-271369"/>
            <a:ext cx="9144000" cy="7400738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958148"/>
              </p:ext>
            </p:extLst>
          </p:nvPr>
        </p:nvGraphicFramePr>
        <p:xfrm>
          <a:off x="4114800" y="3124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242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76400" y="685800"/>
            <a:ext cx="6096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চলো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ভিডিও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দেখি</a:t>
            </a:r>
            <a:r>
              <a:rPr lang="en-US" sz="3200" dirty="0" smtClean="0"/>
              <a:t> । 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045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" b="17528"/>
          <a:stretch/>
        </p:blipFill>
        <p:spPr>
          <a:xfrm>
            <a:off x="0" y="-271369"/>
            <a:ext cx="9144000" cy="74007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lc="http://schemas.openxmlformats.org/drawingml/2006/lockedCanvas"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48" y="3390584"/>
            <a:ext cx="2135930" cy="18015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lc="http://schemas.openxmlformats.org/drawingml/2006/lockedCanvas"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59" y="1716049"/>
            <a:ext cx="2135930" cy="18015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lc="http://schemas.openxmlformats.org/drawingml/2006/lockedCanvas"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118952"/>
            <a:ext cx="2135930" cy="18015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lc="http://schemas.openxmlformats.org/drawingml/2006/lockedCanvas"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65" y="1910577"/>
            <a:ext cx="2135930" cy="1801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lc="http://schemas.openxmlformats.org/drawingml/2006/lockedCanvas"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26" y="2143089"/>
            <a:ext cx="2135930" cy="180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" b="17528"/>
          <a:stretch/>
        </p:blipFill>
        <p:spPr>
          <a:xfrm>
            <a:off x="0" y="-143794"/>
            <a:ext cx="9144000" cy="7400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3700" y="304800"/>
            <a:ext cx="32766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                            </a:t>
            </a:r>
            <a:r>
              <a:rPr lang="en-US" sz="4000" dirty="0" smtClean="0"/>
              <a:t>      </a:t>
            </a:r>
            <a:r>
              <a:rPr lang="en-US" sz="4000" dirty="0" err="1" smtClean="0"/>
              <a:t>আজকের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পাঠ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586317" y="2910244"/>
            <a:ext cx="397136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বিয়োগের </a:t>
            </a:r>
            <a:r>
              <a:rPr lang="en-US" sz="3600" dirty="0" err="1" smtClean="0"/>
              <a:t>ধারনা</a:t>
            </a:r>
            <a:r>
              <a:rPr lang="en-US" sz="3600" dirty="0" smtClean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0990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" b="17528"/>
          <a:stretch/>
        </p:blipFill>
        <p:spPr>
          <a:xfrm>
            <a:off x="-1523999" y="-271369"/>
            <a:ext cx="12191999" cy="740073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8600" y="956598"/>
            <a:ext cx="1955800" cy="4255748"/>
            <a:chOff x="228600" y="956598"/>
            <a:chExt cx="1955800" cy="4255748"/>
          </a:xfrm>
        </p:grpSpPr>
        <p:pic>
          <p:nvPicPr>
            <p:cNvPr id="4" name="Picture 3" descr="birds_hd_wallpaper_for_deskto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956598"/>
              <a:ext cx="1905000" cy="872202"/>
            </a:xfrm>
            <a:prstGeom prst="rect">
              <a:avLst/>
            </a:prstGeom>
          </p:spPr>
        </p:pic>
        <p:pic>
          <p:nvPicPr>
            <p:cNvPr id="5" name="Picture 4" descr="birds_hd_wallpaper_for_desktop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4343400"/>
              <a:ext cx="1905000" cy="868946"/>
            </a:xfrm>
            <a:prstGeom prst="rect">
              <a:avLst/>
            </a:prstGeom>
          </p:spPr>
        </p:pic>
        <p:pic>
          <p:nvPicPr>
            <p:cNvPr id="6" name="Picture 5" descr="birds_hd_wallpaper_for_desktop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" y="3505200"/>
              <a:ext cx="1955800" cy="838200"/>
            </a:xfrm>
            <a:prstGeom prst="rect">
              <a:avLst/>
            </a:prstGeom>
          </p:spPr>
        </p:pic>
        <p:pic>
          <p:nvPicPr>
            <p:cNvPr id="7" name="Picture 6" descr="birds_hd_wallpaper_for_deskto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794798"/>
              <a:ext cx="1905000" cy="872202"/>
            </a:xfrm>
            <a:prstGeom prst="rect">
              <a:avLst/>
            </a:prstGeom>
          </p:spPr>
        </p:pic>
        <p:pic>
          <p:nvPicPr>
            <p:cNvPr id="8" name="Picture 7" descr="birds_hd_wallpaper_for_deskto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2667000"/>
              <a:ext cx="1905000" cy="87220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565400" y="3043423"/>
            <a:ext cx="914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81400" y="2514600"/>
            <a:ext cx="2057400" cy="1856378"/>
            <a:chOff x="3581400" y="2514600"/>
            <a:chExt cx="2057400" cy="1856378"/>
          </a:xfrm>
        </p:grpSpPr>
        <p:pic>
          <p:nvPicPr>
            <p:cNvPr id="11" name="Picture 10" descr="birds_hd_wallpaper_for_desktop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81400" y="3429000"/>
              <a:ext cx="2057400" cy="941978"/>
            </a:xfrm>
            <a:prstGeom prst="rect">
              <a:avLst/>
            </a:prstGeom>
          </p:spPr>
        </p:pic>
        <p:pic>
          <p:nvPicPr>
            <p:cNvPr id="12" name="Picture 11" descr="birds_hd_wallpaper_for_desktop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81400" y="2514600"/>
              <a:ext cx="2057400" cy="941978"/>
            </a:xfrm>
            <a:prstGeom prst="rect">
              <a:avLst/>
            </a:prstGeom>
          </p:spPr>
        </p:pic>
      </p:grpSp>
      <p:sp>
        <p:nvSpPr>
          <p:cNvPr id="13" name="Right Arrow 12"/>
          <p:cNvSpPr/>
          <p:nvPr/>
        </p:nvSpPr>
        <p:spPr>
          <a:xfrm>
            <a:off x="5862918" y="3124105"/>
            <a:ext cx="381000" cy="461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477000" y="1981200"/>
            <a:ext cx="2057400" cy="2770778"/>
            <a:chOff x="6477000" y="1981200"/>
            <a:chExt cx="2057400" cy="2770778"/>
          </a:xfrm>
        </p:grpSpPr>
        <p:pic>
          <p:nvPicPr>
            <p:cNvPr id="15" name="Picture 14" descr="birds_hd_wallpaper_for_desktop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7000" y="3810000"/>
              <a:ext cx="2057400" cy="941978"/>
            </a:xfrm>
            <a:prstGeom prst="rect">
              <a:avLst/>
            </a:prstGeom>
          </p:spPr>
        </p:pic>
        <p:pic>
          <p:nvPicPr>
            <p:cNvPr id="16" name="Picture 15" descr="birds_hd_wallpaper_for_desktop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7000" y="2895600"/>
              <a:ext cx="2057400" cy="941978"/>
            </a:xfrm>
            <a:prstGeom prst="rect">
              <a:avLst/>
            </a:prstGeom>
          </p:spPr>
        </p:pic>
        <p:pic>
          <p:nvPicPr>
            <p:cNvPr id="17" name="Picture 16" descr="birds_hd_wallpaper_for_desktop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7000" y="1981200"/>
              <a:ext cx="2057400" cy="941978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981200" y="5431240"/>
            <a:ext cx="573965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 ৫  -   ২   =  ৩ 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28763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" b="17528"/>
          <a:stretch/>
        </p:blipFill>
        <p:spPr>
          <a:xfrm>
            <a:off x="0" y="-38962"/>
            <a:ext cx="9067800" cy="7426759"/>
          </a:xfrm>
          <a:prstGeom prst="rect">
            <a:avLst/>
          </a:prstGeom>
        </p:spPr>
      </p:pic>
      <p:pic>
        <p:nvPicPr>
          <p:cNvPr id="3" name="Picture 2" descr="mj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51" y="3835878"/>
            <a:ext cx="1219199" cy="1219199"/>
          </a:xfrm>
          <a:prstGeom prst="rect">
            <a:avLst/>
          </a:prstGeom>
        </p:spPr>
      </p:pic>
      <p:pic>
        <p:nvPicPr>
          <p:cNvPr id="5" name="Picture 4" descr="mj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20" y="4766739"/>
            <a:ext cx="1219199" cy="1219199"/>
          </a:xfrm>
          <a:prstGeom prst="rect">
            <a:avLst/>
          </a:prstGeom>
        </p:spPr>
      </p:pic>
      <p:pic>
        <p:nvPicPr>
          <p:cNvPr id="6" name="Picture 5" descr="mj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92" y="2913982"/>
            <a:ext cx="1219199" cy="1219199"/>
          </a:xfrm>
          <a:prstGeom prst="rect">
            <a:avLst/>
          </a:prstGeom>
        </p:spPr>
      </p:pic>
      <p:pic>
        <p:nvPicPr>
          <p:cNvPr id="7" name="Picture 6" descr="mj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12" y="1935673"/>
            <a:ext cx="1148708" cy="1148708"/>
          </a:xfrm>
          <a:prstGeom prst="rect">
            <a:avLst/>
          </a:prstGeom>
        </p:spPr>
      </p:pic>
      <p:pic>
        <p:nvPicPr>
          <p:cNvPr id="8" name="Picture 7" descr="mj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59" y="962915"/>
            <a:ext cx="1173273" cy="1173273"/>
          </a:xfrm>
          <a:prstGeom prst="rect">
            <a:avLst/>
          </a:prstGeom>
        </p:spPr>
      </p:pic>
      <p:pic>
        <p:nvPicPr>
          <p:cNvPr id="9" name="Picture 8" descr="mj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20" y="123708"/>
            <a:ext cx="1050512" cy="1050512"/>
          </a:xfrm>
          <a:prstGeom prst="rect">
            <a:avLst/>
          </a:prstGeom>
        </p:spPr>
      </p:pic>
      <p:pic>
        <p:nvPicPr>
          <p:cNvPr id="10" name="Picture 9" descr="mj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564" y="3674418"/>
            <a:ext cx="1219199" cy="1219199"/>
          </a:xfrm>
          <a:prstGeom prst="rect">
            <a:avLst/>
          </a:prstGeom>
        </p:spPr>
      </p:pic>
      <p:pic>
        <p:nvPicPr>
          <p:cNvPr id="11" name="Picture 10" descr="mj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780" y="4648428"/>
            <a:ext cx="1219199" cy="1219199"/>
          </a:xfrm>
          <a:prstGeom prst="rect">
            <a:avLst/>
          </a:prstGeom>
        </p:spPr>
      </p:pic>
      <p:pic>
        <p:nvPicPr>
          <p:cNvPr id="12" name="Picture 11" descr="mj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636" y="2700407"/>
            <a:ext cx="1219199" cy="12191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65604" y="4133800"/>
            <a:ext cx="98170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mj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261" y="3646935"/>
            <a:ext cx="1219199" cy="1219199"/>
          </a:xfrm>
          <a:prstGeom prst="rect">
            <a:avLst/>
          </a:prstGeom>
        </p:spPr>
      </p:pic>
      <p:pic>
        <p:nvPicPr>
          <p:cNvPr id="17" name="Picture 16" descr="mj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117" y="2704507"/>
            <a:ext cx="1233473" cy="1233473"/>
          </a:xfrm>
          <a:prstGeom prst="rect">
            <a:avLst/>
          </a:prstGeom>
        </p:spPr>
      </p:pic>
      <p:pic>
        <p:nvPicPr>
          <p:cNvPr id="18" name="Picture 17" descr="mj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261" y="4604232"/>
            <a:ext cx="1219199" cy="121919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40675" y="5907385"/>
            <a:ext cx="6077005" cy="8531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C00000"/>
                </a:solidFill>
              </a:rPr>
              <a:t>৬</a:t>
            </a:r>
            <a:r>
              <a:rPr lang="en-US" sz="6000" dirty="0" smtClean="0">
                <a:solidFill>
                  <a:srgbClr val="C00000"/>
                </a:solidFill>
              </a:rPr>
              <a:t>  -    ৩   =   ৩   </a:t>
            </a:r>
            <a:endParaRPr lang="en-GB" sz="6000" dirty="0">
              <a:solidFill>
                <a:srgbClr val="C00000"/>
              </a:solidFill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4419600" y="4133181"/>
            <a:ext cx="1752600" cy="646950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ultiply 18"/>
          <p:cNvSpPr/>
          <p:nvPr/>
        </p:nvSpPr>
        <p:spPr>
          <a:xfrm>
            <a:off x="393619" y="2090927"/>
            <a:ext cx="914400" cy="838200"/>
          </a:xfrm>
          <a:prstGeom prst="mathMultiply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ultiply 20"/>
          <p:cNvSpPr/>
          <p:nvPr/>
        </p:nvSpPr>
        <p:spPr>
          <a:xfrm>
            <a:off x="393619" y="1083365"/>
            <a:ext cx="914400" cy="838200"/>
          </a:xfrm>
          <a:prstGeom prst="mathMultiply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ultiply 21"/>
          <p:cNvSpPr/>
          <p:nvPr/>
        </p:nvSpPr>
        <p:spPr>
          <a:xfrm>
            <a:off x="471076" y="214836"/>
            <a:ext cx="914400" cy="838200"/>
          </a:xfrm>
          <a:prstGeom prst="mathMultiply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8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  <p:bldP spid="4" grpId="0" animBg="1"/>
      <p:bldP spid="19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140</Words>
  <Application>Microsoft Office PowerPoint</Application>
  <PresentationFormat>On-screen Show (4:3)</PresentationFormat>
  <Paragraphs>39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STC</dc:creator>
  <cp:lastModifiedBy>Ali</cp:lastModifiedBy>
  <cp:revision>164</cp:revision>
  <dcterms:created xsi:type="dcterms:W3CDTF">2006-08-16T00:00:00Z</dcterms:created>
  <dcterms:modified xsi:type="dcterms:W3CDTF">2019-11-14T16:26:39Z</dcterms:modified>
</cp:coreProperties>
</file>