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8" r:id="rId3"/>
    <p:sldId id="279" r:id="rId4"/>
    <p:sldId id="260" r:id="rId5"/>
    <p:sldId id="256" r:id="rId6"/>
    <p:sldId id="261" r:id="rId7"/>
    <p:sldId id="264" r:id="rId8"/>
    <p:sldId id="258" r:id="rId9"/>
    <p:sldId id="263" r:id="rId10"/>
    <p:sldId id="259" r:id="rId11"/>
    <p:sldId id="262" r:id="rId12"/>
    <p:sldId id="265" r:id="rId13"/>
    <p:sldId id="257" r:id="rId14"/>
    <p:sldId id="271" r:id="rId15"/>
    <p:sldId id="273" r:id="rId16"/>
    <p:sldId id="280" r:id="rId17"/>
    <p:sldId id="286" r:id="rId18"/>
    <p:sldId id="270" r:id="rId19"/>
    <p:sldId id="267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1062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A25FF-B43B-4EE5-AE14-713E59C47B70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0B2F60-0AB6-4E6F-941D-B07356419CF8}">
      <dgm:prSet phldrT="[Text]" custT="1"/>
      <dgm:spPr>
        <a:ln w="76200">
          <a:solidFill>
            <a:srgbClr val="FFFF00"/>
          </a:solidFill>
        </a:ln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একক/জোড়ায়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BA43D-B87D-4DA8-9751-06ED5EF407E3}" type="parTrans" cxnId="{A090AAB4-AF33-4BB5-B410-F0632A8D53C8}">
      <dgm:prSet/>
      <dgm:spPr/>
      <dgm:t>
        <a:bodyPr/>
        <a:lstStyle/>
        <a:p>
          <a:endParaRPr lang="en-US"/>
        </a:p>
      </dgm:t>
    </dgm:pt>
    <dgm:pt modelId="{4668DB8A-17F9-4503-9D6E-1B523762C88B}" type="sibTrans" cxnId="{A090AAB4-AF33-4BB5-B410-F0632A8D53C8}">
      <dgm:prSet/>
      <dgm:spPr/>
      <dgm:t>
        <a:bodyPr/>
        <a:lstStyle/>
        <a:p>
          <a:endParaRPr lang="en-US"/>
        </a:p>
      </dgm:t>
    </dgm:pt>
    <dgm:pt modelId="{E2B7832E-61C6-4831-9925-35C77139EB3B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256D8805-B2A8-446C-A182-10765D198E1E}" type="sibTrans" cxnId="{2F6FA8E8-0748-4940-BA2E-02ED0B90EDCF}">
      <dgm:prSet/>
      <dgm:spPr/>
      <dgm:t>
        <a:bodyPr/>
        <a:lstStyle/>
        <a:p>
          <a:endParaRPr lang="en-US"/>
        </a:p>
      </dgm:t>
    </dgm:pt>
    <dgm:pt modelId="{833682CE-3BA2-46DD-BB1E-251C6A807C98}" type="parTrans" cxnId="{2F6FA8E8-0748-4940-BA2E-02ED0B90EDCF}">
      <dgm:prSet/>
      <dgm:spPr/>
      <dgm:t>
        <a:bodyPr/>
        <a:lstStyle/>
        <a:p>
          <a:endParaRPr lang="en-US"/>
        </a:p>
      </dgm:t>
    </dgm:pt>
    <dgm:pt modelId="{7781D5F7-3861-4EBD-8293-BF715E989BD6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67AE4873-F23A-4BC3-8DB0-FB620B042A0A}" type="sibTrans" cxnId="{721F483E-A4B1-4DD8-A5F7-50DBE425F665}">
      <dgm:prSet/>
      <dgm:spPr/>
      <dgm:t>
        <a:bodyPr/>
        <a:lstStyle/>
        <a:p>
          <a:endParaRPr lang="en-US"/>
        </a:p>
      </dgm:t>
    </dgm:pt>
    <dgm:pt modelId="{806B0627-0E05-4C98-8FA3-02098286028C}" type="parTrans" cxnId="{721F483E-A4B1-4DD8-A5F7-50DBE425F665}">
      <dgm:prSet/>
      <dgm:spPr/>
      <dgm:t>
        <a:bodyPr/>
        <a:lstStyle/>
        <a:p>
          <a:endParaRPr lang="en-US"/>
        </a:p>
      </dgm:t>
    </dgm:pt>
    <dgm:pt modelId="{3D91BF3D-5748-44CD-B3A1-AA5AA3EF20DC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9D72F98-6976-44C4-85CD-8DE085FDB99D}" type="parTrans" cxnId="{504FB5B8-F613-4129-BACB-73007DEE2D3E}">
      <dgm:prSet/>
      <dgm:spPr/>
      <dgm:t>
        <a:bodyPr/>
        <a:lstStyle/>
        <a:p>
          <a:endParaRPr lang="en-US"/>
        </a:p>
      </dgm:t>
    </dgm:pt>
    <dgm:pt modelId="{9273EB0E-DB55-484B-B31E-52A42C6B4B7B}" type="sibTrans" cxnId="{504FB5B8-F613-4129-BACB-73007DEE2D3E}">
      <dgm:prSet/>
      <dgm:spPr/>
      <dgm:t>
        <a:bodyPr/>
        <a:lstStyle/>
        <a:p>
          <a:endParaRPr lang="en-US"/>
        </a:p>
      </dgm:t>
    </dgm:pt>
    <dgm:pt modelId="{671F6B22-7182-4935-BFBF-365095E28E0D}" type="pres">
      <dgm:prSet presAssocID="{AC6A25FF-B43B-4EE5-AE14-713E59C47B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CA212B-A53F-4D3B-A12A-9D523F82A784}" type="pres">
      <dgm:prSet presAssocID="{D00B2F60-0AB6-4E6F-941D-B07356419CF8}" presName="singleCycle" presStyleCnt="0"/>
      <dgm:spPr/>
    </dgm:pt>
    <dgm:pt modelId="{7A885359-ED6E-4B47-BC51-486D625625F6}" type="pres">
      <dgm:prSet presAssocID="{D00B2F60-0AB6-4E6F-941D-B07356419CF8}" presName="singleCenter" presStyleLbl="node1" presStyleIdx="0" presStyleCnt="4" custScaleX="134408" custScaleY="126399" custLinFactNeighborX="-456" custLinFactNeighborY="-21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97EA035-58D3-4FF3-93CB-D471E962EDC2}" type="pres">
      <dgm:prSet presAssocID="{833682CE-3BA2-46DD-BB1E-251C6A807C9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8A25273-5587-4ED6-A1AD-1940A68B62A0}" type="pres">
      <dgm:prSet presAssocID="{E2B7832E-61C6-4831-9925-35C77139EB3B}" presName="text0" presStyleLbl="node1" presStyleIdx="1" presStyleCnt="4" custScaleX="192683" custScaleY="142516" custRadScaleRad="92145" custRadScaleInc="8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13E0-F042-4C13-8D93-56AC1FF4D960}" type="pres">
      <dgm:prSet presAssocID="{69D72F98-6976-44C4-85CD-8DE085FDB99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7A076E7-62E5-428D-A637-FF2A4593FBC1}" type="pres">
      <dgm:prSet presAssocID="{3D91BF3D-5748-44CD-B3A1-AA5AA3EF20DC}" presName="text0" presStyleLbl="node1" presStyleIdx="2" presStyleCnt="4" custScaleX="231307" custScaleY="179523" custRadScaleRad="125921" custRadScaleInc="-95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C7BB-F2DC-4117-9C1B-BD77C502FDC2}" type="pres">
      <dgm:prSet presAssocID="{806B0627-0E05-4C98-8FA3-02098286028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D74EDB8-5A53-45F5-A271-14C7BFAA128C}" type="pres">
      <dgm:prSet presAssocID="{7781D5F7-3861-4EBD-8293-BF715E989BD6}" presName="text0" presStyleLbl="node1" presStyleIdx="3" presStyleCnt="4" custScaleX="235811" custScaleY="208816" custRadScaleRad="144995" custRadScaleInc="90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1F483E-A4B1-4DD8-A5F7-50DBE425F665}" srcId="{D00B2F60-0AB6-4E6F-941D-B07356419CF8}" destId="{7781D5F7-3861-4EBD-8293-BF715E989BD6}" srcOrd="2" destOrd="0" parTransId="{806B0627-0E05-4C98-8FA3-02098286028C}" sibTransId="{67AE4873-F23A-4BC3-8DB0-FB620B042A0A}"/>
    <dgm:cxn modelId="{2F6FA8E8-0748-4940-BA2E-02ED0B90EDCF}" srcId="{D00B2F60-0AB6-4E6F-941D-B07356419CF8}" destId="{E2B7832E-61C6-4831-9925-35C77139EB3B}" srcOrd="0" destOrd="0" parTransId="{833682CE-3BA2-46DD-BB1E-251C6A807C98}" sibTransId="{256D8805-B2A8-446C-A182-10765D198E1E}"/>
    <dgm:cxn modelId="{72EF4995-332E-4E81-ADD3-B1942EF10D02}" type="presOf" srcId="{AC6A25FF-B43B-4EE5-AE14-713E59C47B70}" destId="{671F6B22-7182-4935-BFBF-365095E28E0D}" srcOrd="0" destOrd="0" presId="urn:microsoft.com/office/officeart/2008/layout/RadialCluster"/>
    <dgm:cxn modelId="{DC3A31E6-0861-400A-91BB-69A30D9A7AF0}" type="presOf" srcId="{7781D5F7-3861-4EBD-8293-BF715E989BD6}" destId="{FD74EDB8-5A53-45F5-A271-14C7BFAA128C}" srcOrd="0" destOrd="0" presId="urn:microsoft.com/office/officeart/2008/layout/RadialCluster"/>
    <dgm:cxn modelId="{3B5C484F-620E-4D01-B696-78DF85432498}" type="presOf" srcId="{69D72F98-6976-44C4-85CD-8DE085FDB99D}" destId="{23F913E0-F042-4C13-8D93-56AC1FF4D960}" srcOrd="0" destOrd="0" presId="urn:microsoft.com/office/officeart/2008/layout/RadialCluster"/>
    <dgm:cxn modelId="{A090AAB4-AF33-4BB5-B410-F0632A8D53C8}" srcId="{AC6A25FF-B43B-4EE5-AE14-713E59C47B70}" destId="{D00B2F60-0AB6-4E6F-941D-B07356419CF8}" srcOrd="0" destOrd="0" parTransId="{8E6BA43D-B87D-4DA8-9751-06ED5EF407E3}" sibTransId="{4668DB8A-17F9-4503-9D6E-1B523762C88B}"/>
    <dgm:cxn modelId="{A1844A7E-09CC-4B1E-802B-D8DF518DCE01}" type="presOf" srcId="{806B0627-0E05-4C98-8FA3-02098286028C}" destId="{3E1BC7BB-F2DC-4117-9C1B-BD77C502FDC2}" srcOrd="0" destOrd="0" presId="urn:microsoft.com/office/officeart/2008/layout/RadialCluster"/>
    <dgm:cxn modelId="{504FB5B8-F613-4129-BACB-73007DEE2D3E}" srcId="{D00B2F60-0AB6-4E6F-941D-B07356419CF8}" destId="{3D91BF3D-5748-44CD-B3A1-AA5AA3EF20DC}" srcOrd="1" destOrd="0" parTransId="{69D72F98-6976-44C4-85CD-8DE085FDB99D}" sibTransId="{9273EB0E-DB55-484B-B31E-52A42C6B4B7B}"/>
    <dgm:cxn modelId="{274E94C5-58B3-44FE-80DC-986F3ADA90F5}" type="presOf" srcId="{833682CE-3BA2-46DD-BB1E-251C6A807C98}" destId="{D97EA035-58D3-4FF3-93CB-D471E962EDC2}" srcOrd="0" destOrd="0" presId="urn:microsoft.com/office/officeart/2008/layout/RadialCluster"/>
    <dgm:cxn modelId="{71D5F6B8-E0E1-4B1B-9394-7A3BB2E8DFC0}" type="presOf" srcId="{3D91BF3D-5748-44CD-B3A1-AA5AA3EF20DC}" destId="{17A076E7-62E5-428D-A637-FF2A4593FBC1}" srcOrd="0" destOrd="0" presId="urn:microsoft.com/office/officeart/2008/layout/RadialCluster"/>
    <dgm:cxn modelId="{65CFBBFD-B752-48A6-9184-4D7C99FE4A2E}" type="presOf" srcId="{D00B2F60-0AB6-4E6F-941D-B07356419CF8}" destId="{7A885359-ED6E-4B47-BC51-486D625625F6}" srcOrd="0" destOrd="0" presId="urn:microsoft.com/office/officeart/2008/layout/RadialCluster"/>
    <dgm:cxn modelId="{DDA6FC66-F2BE-43FE-B49E-B9CF5FAEC009}" type="presOf" srcId="{E2B7832E-61C6-4831-9925-35C77139EB3B}" destId="{88A25273-5587-4ED6-A1AD-1940A68B62A0}" srcOrd="0" destOrd="0" presId="urn:microsoft.com/office/officeart/2008/layout/RadialCluster"/>
    <dgm:cxn modelId="{97BED5DC-6BCF-4EF8-A54F-1B1A4E23A3F2}" type="presParOf" srcId="{671F6B22-7182-4935-BFBF-365095E28E0D}" destId="{07CA212B-A53F-4D3B-A12A-9D523F82A784}" srcOrd="0" destOrd="0" presId="urn:microsoft.com/office/officeart/2008/layout/RadialCluster"/>
    <dgm:cxn modelId="{2F2BF5FC-764E-42C6-A9DB-2A188695ACA5}" type="presParOf" srcId="{07CA212B-A53F-4D3B-A12A-9D523F82A784}" destId="{7A885359-ED6E-4B47-BC51-486D625625F6}" srcOrd="0" destOrd="0" presId="urn:microsoft.com/office/officeart/2008/layout/RadialCluster"/>
    <dgm:cxn modelId="{6373F603-73E8-4C3D-8449-B087A114497E}" type="presParOf" srcId="{07CA212B-A53F-4D3B-A12A-9D523F82A784}" destId="{D97EA035-58D3-4FF3-93CB-D471E962EDC2}" srcOrd="1" destOrd="0" presId="urn:microsoft.com/office/officeart/2008/layout/RadialCluster"/>
    <dgm:cxn modelId="{C7910F7C-AE3D-4B7A-BE5B-58CE4EBF80C0}" type="presParOf" srcId="{07CA212B-A53F-4D3B-A12A-9D523F82A784}" destId="{88A25273-5587-4ED6-A1AD-1940A68B62A0}" srcOrd="2" destOrd="0" presId="urn:microsoft.com/office/officeart/2008/layout/RadialCluster"/>
    <dgm:cxn modelId="{1D12128C-6ED8-4650-8F9A-45D7931A0F18}" type="presParOf" srcId="{07CA212B-A53F-4D3B-A12A-9D523F82A784}" destId="{23F913E0-F042-4C13-8D93-56AC1FF4D960}" srcOrd="3" destOrd="0" presId="urn:microsoft.com/office/officeart/2008/layout/RadialCluster"/>
    <dgm:cxn modelId="{B3CCA1AC-30AF-46F8-A87F-678E26BF7DCC}" type="presParOf" srcId="{07CA212B-A53F-4D3B-A12A-9D523F82A784}" destId="{17A076E7-62E5-428D-A637-FF2A4593FBC1}" srcOrd="4" destOrd="0" presId="urn:microsoft.com/office/officeart/2008/layout/RadialCluster"/>
    <dgm:cxn modelId="{998326B7-3E64-4911-AE0C-206A7FE75347}" type="presParOf" srcId="{07CA212B-A53F-4D3B-A12A-9D523F82A784}" destId="{3E1BC7BB-F2DC-4117-9C1B-BD77C502FDC2}" srcOrd="5" destOrd="0" presId="urn:microsoft.com/office/officeart/2008/layout/RadialCluster"/>
    <dgm:cxn modelId="{0BADE2DC-2C3A-4686-A85D-DAE3A5114013}" type="presParOf" srcId="{07CA212B-A53F-4D3B-A12A-9D523F82A784}" destId="{FD74EDB8-5A53-45F5-A271-14C7BFAA128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5417E-5332-423C-B780-A9F7A2F27F1E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71D77-1607-448B-B45D-2CBA49250207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endParaRPr lang="en-US" dirty="0"/>
        </a:p>
      </dgm:t>
    </dgm:pt>
    <dgm:pt modelId="{FE21F2BC-38D5-4786-A846-5D7E90A180AE}" type="parTrans" cxnId="{B6B8C314-3EE3-4336-823D-B5F3C0A84DEE}">
      <dgm:prSet/>
      <dgm:spPr/>
      <dgm:t>
        <a:bodyPr/>
        <a:lstStyle/>
        <a:p>
          <a:endParaRPr lang="en-US"/>
        </a:p>
      </dgm:t>
    </dgm:pt>
    <dgm:pt modelId="{9A9F8D9C-3372-4252-9C4F-EE53535AF4D4}" type="sibTrans" cxnId="{B6B8C314-3EE3-4336-823D-B5F3C0A84DEE}">
      <dgm:prSet/>
      <dgm:spPr/>
      <dgm:t>
        <a:bodyPr/>
        <a:lstStyle/>
        <a:p>
          <a:endParaRPr lang="en-US"/>
        </a:p>
      </dgm:t>
    </dgm:pt>
    <dgm:pt modelId="{2D182738-D9B3-42B1-A81D-CBB8E20C8323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endParaRPr lang="en-US" dirty="0"/>
        </a:p>
      </dgm:t>
    </dgm:pt>
    <dgm:pt modelId="{1612D7EE-274B-4460-909A-96F282400C5B}" type="parTrans" cxnId="{043DEF74-D531-4DBD-A0B8-16A8DCCE038D}">
      <dgm:prSet/>
      <dgm:spPr/>
      <dgm:t>
        <a:bodyPr/>
        <a:lstStyle/>
        <a:p>
          <a:endParaRPr lang="en-US"/>
        </a:p>
      </dgm:t>
    </dgm:pt>
    <dgm:pt modelId="{2E8C972F-CD03-4A95-9527-DCFA560225A5}" type="sibTrans" cxnId="{043DEF74-D531-4DBD-A0B8-16A8DCCE038D}">
      <dgm:prSet/>
      <dgm:spPr/>
      <dgm:t>
        <a:bodyPr/>
        <a:lstStyle/>
        <a:p>
          <a:endParaRPr lang="en-US"/>
        </a:p>
      </dgm:t>
    </dgm:pt>
    <dgm:pt modelId="{DA6FA38B-9A54-4B0A-B767-2C2525693C32}" type="pres">
      <dgm:prSet presAssocID="{81C5417E-5332-423C-B780-A9F7A2F27F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0F2FD-FF23-4A42-A906-3B12B37FE501}" type="pres">
      <dgm:prSet presAssocID="{81C5417E-5332-423C-B780-A9F7A2F27F1E}" presName="comp1" presStyleCnt="0"/>
      <dgm:spPr/>
    </dgm:pt>
    <dgm:pt modelId="{AC066A10-465B-4D79-AAA3-B077CC190F31}" type="pres">
      <dgm:prSet presAssocID="{81C5417E-5332-423C-B780-A9F7A2F27F1E}" presName="circle1" presStyleLbl="node1" presStyleIdx="0" presStyleCnt="2" custScaleX="150000"/>
      <dgm:spPr/>
      <dgm:t>
        <a:bodyPr/>
        <a:lstStyle/>
        <a:p>
          <a:endParaRPr lang="en-US"/>
        </a:p>
      </dgm:t>
    </dgm:pt>
    <dgm:pt modelId="{E7B46117-6C76-4A55-BF73-477695FE726D}" type="pres">
      <dgm:prSet presAssocID="{81C5417E-5332-423C-B780-A9F7A2F27F1E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06573-D494-4B9C-9FD5-8BB25547C3AB}" type="pres">
      <dgm:prSet presAssocID="{81C5417E-5332-423C-B780-A9F7A2F27F1E}" presName="comp2" presStyleCnt="0"/>
      <dgm:spPr/>
    </dgm:pt>
    <dgm:pt modelId="{36802FFD-2D08-447D-B4FE-FC46BB6A9E3D}" type="pres">
      <dgm:prSet presAssocID="{81C5417E-5332-423C-B780-A9F7A2F27F1E}" presName="circle2" presStyleLbl="node1" presStyleIdx="1" presStyleCnt="2" custScaleX="148182" custScaleY="53940" custLinFactNeighborX="909" custLinFactNeighborY="23333"/>
      <dgm:spPr/>
      <dgm:t>
        <a:bodyPr/>
        <a:lstStyle/>
        <a:p>
          <a:endParaRPr lang="en-US"/>
        </a:p>
      </dgm:t>
    </dgm:pt>
    <dgm:pt modelId="{69D4B0FF-B3D3-43A3-A605-4875D92082C5}" type="pres">
      <dgm:prSet presAssocID="{81C5417E-5332-423C-B780-A9F7A2F27F1E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DEF74-D531-4DBD-A0B8-16A8DCCE038D}" srcId="{81C5417E-5332-423C-B780-A9F7A2F27F1E}" destId="{2D182738-D9B3-42B1-A81D-CBB8E20C8323}" srcOrd="1" destOrd="0" parTransId="{1612D7EE-274B-4460-909A-96F282400C5B}" sibTransId="{2E8C972F-CD03-4A95-9527-DCFA560225A5}"/>
    <dgm:cxn modelId="{86D1325C-69CE-4B13-B60D-DBA9197BAE22}" type="presOf" srcId="{14B71D77-1607-448B-B45D-2CBA49250207}" destId="{AC066A10-465B-4D79-AAA3-B077CC190F31}" srcOrd="0" destOrd="0" presId="urn:microsoft.com/office/officeart/2005/8/layout/venn2"/>
    <dgm:cxn modelId="{B6B8C314-3EE3-4336-823D-B5F3C0A84DEE}" srcId="{81C5417E-5332-423C-B780-A9F7A2F27F1E}" destId="{14B71D77-1607-448B-B45D-2CBA49250207}" srcOrd="0" destOrd="0" parTransId="{FE21F2BC-38D5-4786-A846-5D7E90A180AE}" sibTransId="{9A9F8D9C-3372-4252-9C4F-EE53535AF4D4}"/>
    <dgm:cxn modelId="{4E4E06D2-43F2-4B52-914D-C05876D91F9C}" type="presOf" srcId="{2D182738-D9B3-42B1-A81D-CBB8E20C8323}" destId="{69D4B0FF-B3D3-43A3-A605-4875D92082C5}" srcOrd="1" destOrd="0" presId="urn:microsoft.com/office/officeart/2005/8/layout/venn2"/>
    <dgm:cxn modelId="{433429DA-B5EB-4B18-9EE4-21E0939F150F}" type="presOf" srcId="{2D182738-D9B3-42B1-A81D-CBB8E20C8323}" destId="{36802FFD-2D08-447D-B4FE-FC46BB6A9E3D}" srcOrd="0" destOrd="0" presId="urn:microsoft.com/office/officeart/2005/8/layout/venn2"/>
    <dgm:cxn modelId="{1712455A-6E10-4032-B5EC-53D47E675568}" type="presOf" srcId="{81C5417E-5332-423C-B780-A9F7A2F27F1E}" destId="{DA6FA38B-9A54-4B0A-B767-2C2525693C32}" srcOrd="0" destOrd="0" presId="urn:microsoft.com/office/officeart/2005/8/layout/venn2"/>
    <dgm:cxn modelId="{6335A269-9B0B-4F07-9206-2867EB9D8936}" type="presOf" srcId="{14B71D77-1607-448B-B45D-2CBA49250207}" destId="{E7B46117-6C76-4A55-BF73-477695FE726D}" srcOrd="1" destOrd="0" presId="urn:microsoft.com/office/officeart/2005/8/layout/venn2"/>
    <dgm:cxn modelId="{8EDF7F9D-C0CB-4A14-84FD-A5958955900C}" type="presParOf" srcId="{DA6FA38B-9A54-4B0A-B767-2C2525693C32}" destId="{CD00F2FD-FF23-4A42-A906-3B12B37FE501}" srcOrd="0" destOrd="0" presId="urn:microsoft.com/office/officeart/2005/8/layout/venn2"/>
    <dgm:cxn modelId="{59777161-6E01-470F-8CAB-DD4ED0772E6C}" type="presParOf" srcId="{CD00F2FD-FF23-4A42-A906-3B12B37FE501}" destId="{AC066A10-465B-4D79-AAA3-B077CC190F31}" srcOrd="0" destOrd="0" presId="urn:microsoft.com/office/officeart/2005/8/layout/venn2"/>
    <dgm:cxn modelId="{DAB2B3DC-7457-46A3-A200-964FBE783861}" type="presParOf" srcId="{CD00F2FD-FF23-4A42-A906-3B12B37FE501}" destId="{E7B46117-6C76-4A55-BF73-477695FE726D}" srcOrd="1" destOrd="0" presId="urn:microsoft.com/office/officeart/2005/8/layout/venn2"/>
    <dgm:cxn modelId="{AC6DF9B0-5FF2-4EAA-86F5-99A76EB0FB75}" type="presParOf" srcId="{DA6FA38B-9A54-4B0A-B767-2C2525693C32}" destId="{45D06573-D494-4B9C-9FD5-8BB25547C3AB}" srcOrd="1" destOrd="0" presId="urn:microsoft.com/office/officeart/2005/8/layout/venn2"/>
    <dgm:cxn modelId="{D7EEA735-E4F8-43A3-94E2-D522E0E5E87D}" type="presParOf" srcId="{45D06573-D494-4B9C-9FD5-8BB25547C3AB}" destId="{36802FFD-2D08-447D-B4FE-FC46BB6A9E3D}" srcOrd="0" destOrd="0" presId="urn:microsoft.com/office/officeart/2005/8/layout/venn2"/>
    <dgm:cxn modelId="{84800853-2505-40F7-9D86-CEBA3510885C}" type="presParOf" srcId="{45D06573-D494-4B9C-9FD5-8BB25547C3AB}" destId="{69D4B0FF-B3D3-43A3-A605-4875D92082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81E46-2D2A-4B68-BA2D-06408FE3985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FDDF-B295-454F-A86D-35825ED61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FDDF-B295-454F-A86D-35825ED61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1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7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8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4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919A-B654-4794-A12A-135098519F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7E1A-4853-4F7A-9F2B-D7B3094B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20.xml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7.jpg"/><Relationship Id="rId9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yusofali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hlinkClick r:id="rId2" action="ppaction://hlinksldjump"/>
          </p:cNvPr>
          <p:cNvSpPr/>
          <p:nvPr/>
        </p:nvSpPr>
        <p:spPr>
          <a:xfrm>
            <a:off x="880110" y="83058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4537710" y="83058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শিক্ষক পরিচিতি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lowchart: Terminator 4">
            <a:hlinkClick r:id="rId4" action="ppaction://hlinksldjump"/>
          </p:cNvPr>
          <p:cNvSpPr/>
          <p:nvPr/>
        </p:nvSpPr>
        <p:spPr>
          <a:xfrm>
            <a:off x="8195310" y="78486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 পরিচিতি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880110" y="220218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 ঘোষণা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Flowchart: Terminator 6">
            <a:hlinkClick r:id="rId6" action="ppaction://hlinksldjump"/>
          </p:cNvPr>
          <p:cNvSpPr/>
          <p:nvPr/>
        </p:nvSpPr>
        <p:spPr>
          <a:xfrm>
            <a:off x="4537710" y="220218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শিখনফল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lowchart: Terminator 7">
            <a:hlinkClick r:id="rId7" action="ppaction://hlinksldjump"/>
          </p:cNvPr>
          <p:cNvSpPr/>
          <p:nvPr/>
        </p:nvSpPr>
        <p:spPr>
          <a:xfrm>
            <a:off x="8195310" y="215646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 উপস্থাপনা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lowchart: Terminator 8">
            <a:hlinkClick r:id="rId8" action="ppaction://hlinksldjump"/>
          </p:cNvPr>
          <p:cNvSpPr/>
          <p:nvPr/>
        </p:nvSpPr>
        <p:spPr>
          <a:xfrm>
            <a:off x="880110" y="361950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একক কাজ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lowchart: Terminator 9">
            <a:hlinkClick r:id="rId9" action="ppaction://hlinksldjump"/>
          </p:cNvPr>
          <p:cNvSpPr/>
          <p:nvPr/>
        </p:nvSpPr>
        <p:spPr>
          <a:xfrm>
            <a:off x="4537710" y="361950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জোড়ায় কাজ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lowchart: Terminator 10">
            <a:hlinkClick r:id="rId10" action="ppaction://hlinksldjump"/>
          </p:cNvPr>
          <p:cNvSpPr/>
          <p:nvPr/>
        </p:nvSpPr>
        <p:spPr>
          <a:xfrm>
            <a:off x="8195310" y="357378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দলীয় কাজ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Flowchart: Terminator 11">
            <a:hlinkClick r:id="rId10" action="ppaction://hlinksldjump"/>
          </p:cNvPr>
          <p:cNvSpPr/>
          <p:nvPr/>
        </p:nvSpPr>
        <p:spPr>
          <a:xfrm>
            <a:off x="880110" y="508254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Flowchart: Terminator 12">
            <a:hlinkClick r:id="rId11" action="ppaction://hlinksldjump"/>
          </p:cNvPr>
          <p:cNvSpPr/>
          <p:nvPr/>
        </p:nvSpPr>
        <p:spPr>
          <a:xfrm>
            <a:off x="4537710" y="508254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বাড়ির কাজ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Flowchart: Terminator 13">
            <a:hlinkClick r:id="rId12" action="ppaction://hlinksldjump"/>
          </p:cNvPr>
          <p:cNvSpPr/>
          <p:nvPr/>
        </p:nvSpPr>
        <p:spPr>
          <a:xfrm>
            <a:off x="8195310" y="5036820"/>
            <a:ext cx="3177540" cy="1021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সমাপ্ত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8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12336"/>
            <a:ext cx="10099595" cy="5983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058" y="6211669"/>
            <a:ext cx="338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হাস-মুরগীর খামার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6"/>
            <a:ext cx="12192000" cy="6818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73" y="1886858"/>
            <a:ext cx="11234056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36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একজন খামারীর চিন্তা, সে হাঁস বা মুরগীর বাচ্চার কোনটা কি পরিমাণ ক্রয় করে পালন করে তা বিক্রি করলে বেশী মুনাফা পাওয়া যাবে। 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4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9"/>
            <a:ext cx="12191999" cy="7051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71" y="740228"/>
            <a:ext cx="11132456" cy="3991429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</a:bodyPr>
          <a:lstStyle/>
          <a:p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আলোচনার বিষয়ঃ-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12191999" cy="6554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7" y="873457"/>
            <a:ext cx="1172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প্রোগ্রাম (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NikoshBAN" panose="02000000000000000000" pitchFamily="2" charset="0"/>
              </a:rPr>
              <a:t>Linear Programming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7" y="377371"/>
            <a:ext cx="11567887" cy="526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2057" y="2017486"/>
            <a:ext cx="899886" cy="107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6024094" y="118331"/>
            <a:ext cx="6167906" cy="6739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1" y="118331"/>
            <a:ext cx="6024094" cy="6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2343" y="711201"/>
            <a:ext cx="109873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</a:t>
            </a:r>
            <a:r>
              <a:rPr lang="bn-IN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( </a:t>
            </a:r>
            <a:r>
              <a: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NikoshBAN" panose="02000000000000000000" pitchFamily="2" charset="0"/>
              </a:rPr>
              <a:t>Linear Programming </a:t>
            </a:r>
            <a:r>
              <a:rPr lang="en-US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IN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অর্থ রৈখিক এবং প্রোগ্রাম শব্দের অর্থ পরিকল্পনা যা দ্বারা কোন কর্ম সম্পাদনের বিভিন্ন উপায়ের মধ্য হতে একটি উৎকৃষ্ট উপায় নির্ধারন বুঝায়। </a:t>
            </a:r>
          </a:p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দুই বা ততোধিক স্বাধিন চলক সম্বলিত সমীকরণ ও অসমতার সেট হতে  অধীন  চলকের সবচেয়ে সুবিধাজনক মানের জন্য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স্বাধিন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চলকগুলির মান নির্ণয়ের বিশেষ পদ্ধতি হলো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প্রোগ্রাম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কথায় বলা যায়, স্বল্প বিনিয়োগে অধিক মুনাফা অর্জনের প্রক্রিয়াই হলো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প্রোগ্রাম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6256468" y="0"/>
            <a:ext cx="5935532" cy="6739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1" y="0"/>
            <a:ext cx="6256468" cy="6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8"/>
            <a:ext cx="12192000" cy="6825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287" y="2075543"/>
            <a:ext cx="108421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শিখনফলঃ </a:t>
            </a:r>
          </a:p>
          <a:p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যোগাশ্রয়ী প্রোগ্রাম ব্যাখ্যা করতে পারবে ।</a:t>
            </a:r>
          </a:p>
          <a:p>
            <a:r>
              <a:rPr lang="bn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</a:t>
            </a:r>
          </a:p>
          <a:p>
            <a:r>
              <a:rPr lang="bn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যেকোন কাজে  মুনাফা হবেই জেনে প্রয়োজনীয় পদক্ষেপ নিতে পারবে ।</a:t>
            </a:r>
          </a:p>
          <a:p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(৩) বাস্তবভিত্তিক সমস্যার ভিত্তিতে 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যোগাশ্রয়ী প্রোগ্রাম 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 করতে 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I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98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93485"/>
                <a:ext cx="1219200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কয়েকটি </a:t>
                </a:r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 সমাধান করা </a:t>
                </a:r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যাকঃ</a:t>
                </a:r>
              </a:p>
              <a:p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cs typeface="NikoshBAN" panose="02000000000000000000" pitchFamily="2" charset="0"/>
                  </a:rPr>
                  <a:t>     </a:t>
                </a:r>
                <a:r>
                  <a:rPr lang="bn-IN" sz="4800" dirty="0" smtClean="0">
                    <a:cs typeface="NikoshBAN" panose="02000000000000000000" pitchFamily="2" charset="0"/>
                  </a:rPr>
                  <a:t>১।লেখচিত্রের সাহায্যে  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Z=2x+3y </a:t>
                </a:r>
                <a:r>
                  <a:rPr lang="bn-IN" sz="4800" dirty="0" smtClean="0">
                    <a:cs typeface="NikoshBAN" panose="02000000000000000000" pitchFamily="2" charset="0"/>
                  </a:rPr>
                  <a:t>এর সর্বোচ্চ মান নির্ণয় কর ।</a:t>
                </a:r>
                <a:endParaRPr lang="en-US" sz="4800" dirty="0" smtClean="0"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cs typeface="NikoshBAN" panose="02000000000000000000" pitchFamily="2" charset="0"/>
                  </a:rPr>
                  <a:t>              শর্তসমূহঃ  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x+2y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4800" dirty="0" smtClean="0">
                    <a:cs typeface="NikoshBAN" panose="02000000000000000000" pitchFamily="2" charset="0"/>
                  </a:rPr>
                  <a:t> 10 , x+y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4800" dirty="0"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6 , </a:t>
                </a:r>
                <a:r>
                  <a:rPr lang="en-US" sz="4800" dirty="0"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4800" dirty="0">
                    <a:cs typeface="NikoshBAN" panose="02000000000000000000" pitchFamily="2" charset="0"/>
                  </a:rPr>
                  <a:t> 4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 </a:t>
                </a:r>
                <a:endParaRPr lang="bn-IN" sz="4800" dirty="0" smtClean="0">
                  <a:cs typeface="NikoshBAN" panose="02000000000000000000" pitchFamily="2" charset="0"/>
                </a:endParaRPr>
              </a:p>
              <a:p>
                <a:endParaRPr lang="bn-IN" sz="4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85"/>
                <a:ext cx="12192000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2250" t="-3324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6096000" y="1"/>
            <a:ext cx="6096000" cy="7061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0" y="2"/>
            <a:ext cx="6096000" cy="70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10359"/>
                <a:ext cx="12192000" cy="649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</a:t>
                </a:r>
                <a:r>
                  <a:rPr lang="bn-IN" sz="2800" u="sng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 প্রশ্নের সমাধানঃ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দেওয়া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  </a:t>
                </a:r>
                <a:r>
                  <a:rPr lang="en-US" sz="2400" dirty="0">
                    <a:cs typeface="NikoshBAN" panose="02000000000000000000" pitchFamily="2" charset="0"/>
                  </a:rPr>
                  <a:t>Z=2x+3y </a:t>
                </a:r>
                <a:r>
                  <a:rPr lang="bn-IN" sz="2400" dirty="0">
                    <a:cs typeface="NikoshBAN" panose="02000000000000000000" pitchFamily="2" charset="0"/>
                  </a:rPr>
                  <a:t> এবং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        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                                    </a:t>
                </a:r>
                <a:r>
                  <a:rPr lang="bn-IN" sz="2400" dirty="0">
                    <a:cs typeface="NikoshBAN" panose="02000000000000000000" pitchFamily="2" charset="0"/>
                  </a:rPr>
                  <a:t>শর্তসমূহঃ  </a:t>
                </a:r>
                <a:r>
                  <a:rPr lang="en-US" sz="2400" dirty="0">
                    <a:cs typeface="NikoshBAN" panose="02000000000000000000" pitchFamily="2" charset="0"/>
                  </a:rPr>
                  <a:t>x+2y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10</a:t>
                </a:r>
                <a:r>
                  <a:rPr lang="bn-IN" sz="2400" dirty="0">
                    <a:cs typeface="NikoshBAN" panose="02000000000000000000" pitchFamily="2" charset="0"/>
                  </a:rPr>
                  <a:t> ------------ (</a:t>
                </a:r>
                <a:r>
                  <a:rPr lang="en-US" sz="2400" dirty="0" err="1">
                    <a:cs typeface="NikoshBAN" panose="02000000000000000000" pitchFamily="2" charset="0"/>
                  </a:rPr>
                  <a:t>i</a:t>
                </a:r>
                <a:r>
                  <a:rPr lang="en-US" sz="2400" dirty="0">
                    <a:cs typeface="NikoshBAN" panose="02000000000000000000" pitchFamily="2" charset="0"/>
                  </a:rPr>
                  <a:t>) </a:t>
                </a:r>
                <a:endParaRPr lang="bn-IN" sz="2400" dirty="0"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cs typeface="NikoshBAN" panose="02000000000000000000" pitchFamily="2" charset="0"/>
                  </a:rPr>
                  <a:t>              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                                            </a:t>
                </a:r>
                <a:r>
                  <a:rPr lang="en-US" sz="2400" dirty="0">
                    <a:cs typeface="NikoshBAN" panose="02000000000000000000" pitchFamily="2" charset="0"/>
                  </a:rPr>
                  <a:t>x+y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6 , ---------------(ii) </a:t>
                </a: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                              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          </a:t>
                </a:r>
                <a:r>
                  <a:rPr lang="en-US" sz="2400" dirty="0"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4 -------------------(iii) </a:t>
                </a:r>
                <a:endParaRPr lang="bn-IN" sz="2400" dirty="0"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cs typeface="NikoshBAN" panose="02000000000000000000" pitchFamily="2" charset="0"/>
                  </a:rPr>
                  <a:t>                   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                                     </a:t>
                </a:r>
                <a:r>
                  <a:rPr lang="bn-IN" sz="2400" dirty="0">
                    <a:cs typeface="NikoshBAN" panose="02000000000000000000" pitchFamily="2" charset="0"/>
                  </a:rPr>
                  <a:t>এবং  </a:t>
                </a:r>
                <a:r>
                  <a:rPr lang="en-US" sz="2400" dirty="0" err="1">
                    <a:cs typeface="NikoshBAN" panose="02000000000000000000" pitchFamily="2" charset="0"/>
                  </a:rPr>
                  <a:t>x,y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≥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0</a:t>
                </a:r>
                <a:endParaRPr lang="bn-IN" sz="2400" dirty="0">
                  <a:cs typeface="NikoshBAN" panose="02000000000000000000" pitchFamily="2" charset="0"/>
                </a:endParaRPr>
              </a:p>
              <a:p>
                <a:endParaRPr lang="bn-IN" sz="2400" dirty="0"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cs typeface="NikoshBAN" panose="02000000000000000000" pitchFamily="2" charset="0"/>
                  </a:rPr>
                  <a:t>i</a:t>
                </a:r>
                <a:r>
                  <a:rPr lang="en-US" sz="2400" dirty="0">
                    <a:cs typeface="NikoshBAN" panose="02000000000000000000" pitchFamily="2" charset="0"/>
                  </a:rPr>
                  <a:t>) 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নং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থেকে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x+2y = 10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বা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= 1 </a:t>
                </a:r>
                <a:r>
                  <a:rPr lang="bn-IN" sz="2400" dirty="0">
                    <a:cs typeface="NikoshBAN" panose="02000000000000000000" pitchFamily="2" charset="0"/>
                  </a:rPr>
                  <a:t> যা অক্ষদ্বয়কে যথাক্রমে </a:t>
                </a:r>
                <a:r>
                  <a:rPr lang="en-US" sz="2400" dirty="0">
                    <a:cs typeface="NikoshBAN" panose="02000000000000000000" pitchFamily="2" charset="0"/>
                  </a:rPr>
                  <a:t>A( 10,0 ) </a:t>
                </a:r>
                <a:r>
                  <a:rPr lang="bn-IN" sz="2400" dirty="0"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cs typeface="NikoshBAN" panose="02000000000000000000" pitchFamily="2" charset="0"/>
                  </a:rPr>
                  <a:t>B( 0,5 )</a:t>
                </a:r>
                <a:r>
                  <a:rPr lang="bn-IN" sz="2400" dirty="0">
                    <a:cs typeface="NikoshBAN" panose="02000000000000000000" pitchFamily="2" charset="0"/>
                  </a:rPr>
                  <a:t> বিন্দুতে ছেদ করে।</a:t>
                </a:r>
              </a:p>
              <a:p>
                <a:pPr marL="514350" indent="-514350">
                  <a:buAutoNum type="romanLcParenBoth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IN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নং</m:t>
                        </m:r>
                        <m:r>
                          <a:rPr lang="bn-IN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থেকে</m:t>
                        </m:r>
                        <m:r>
                          <a:rPr lang="bn-IN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x+2y = 10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বা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= 1 </a:t>
                </a:r>
                <a:r>
                  <a:rPr lang="bn-IN" sz="2400" dirty="0">
                    <a:cs typeface="NikoshBAN" panose="02000000000000000000" pitchFamily="2" charset="0"/>
                  </a:rPr>
                  <a:t> যা অক্ষদ্বয়কে যথাক্রমে </a:t>
                </a:r>
                <a:r>
                  <a:rPr lang="en-US" sz="2400" dirty="0">
                    <a:cs typeface="NikoshBAN" panose="02000000000000000000" pitchFamily="2" charset="0"/>
                  </a:rPr>
                  <a:t>C( 6,0 ) </a:t>
                </a:r>
                <a:r>
                  <a:rPr lang="bn-IN" sz="2400" dirty="0"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cs typeface="NikoshBAN" panose="02000000000000000000" pitchFamily="2" charset="0"/>
                  </a:rPr>
                  <a:t>B( 0,6 )</a:t>
                </a:r>
                <a:r>
                  <a:rPr lang="bn-IN" sz="2400" dirty="0">
                    <a:cs typeface="NikoshBAN" panose="02000000000000000000" pitchFamily="2" charset="0"/>
                  </a:rPr>
                  <a:t> বিন্দুতে ছেদ করে।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</a:p>
              <a:p>
                <a:pPr marL="571500" indent="-571500">
                  <a:buAutoNum type="romanLcParenBoth" startAt="2"/>
                </a:pP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নং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থেকে</m:t>
                        </m:r>
                        <m:r>
                          <a:rPr lang="bn-IN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x = 4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যা </a:t>
                </a:r>
                <a:r>
                  <a:rPr lang="en-US" sz="2400" dirty="0">
                    <a:cs typeface="NikoshBAN" panose="02000000000000000000" pitchFamily="2" charset="0"/>
                  </a:rPr>
                  <a:t> x-</a:t>
                </a:r>
                <a:r>
                  <a:rPr lang="bn-IN" sz="2400" dirty="0">
                    <a:cs typeface="NikoshBAN" panose="02000000000000000000" pitchFamily="2" charset="0"/>
                  </a:rPr>
                  <a:t>অক্ষকে </a:t>
                </a:r>
                <a:r>
                  <a:rPr lang="en-US" sz="2400" dirty="0">
                    <a:cs typeface="NikoshBAN" panose="02000000000000000000" pitchFamily="2" charset="0"/>
                  </a:rPr>
                  <a:t>E( 4,0 )</a:t>
                </a:r>
                <a:r>
                  <a:rPr lang="bn-IN" sz="2400" dirty="0">
                    <a:cs typeface="NikoshBAN" panose="02000000000000000000" pitchFamily="2" charset="0"/>
                  </a:rPr>
                  <a:t> বিন্দুতে ছেদ করে।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</a:t>
                </a:r>
                <a:r>
                  <a:rPr lang="bn-IN" sz="2400" dirty="0">
                    <a:cs typeface="NikoshBAN" panose="02000000000000000000" pitchFamily="2" charset="0"/>
                  </a:rPr>
                  <a:t>এখানে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(2,4)</a:t>
                </a: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(4,2)</a:t>
                </a:r>
              </a:p>
              <a:p>
                <a:r>
                  <a:rPr lang="bn-IN" sz="2400" dirty="0">
                    <a:cs typeface="NikoshBAN" panose="02000000000000000000" pitchFamily="2" charset="0"/>
                  </a:rPr>
                  <a:t>ছক কাগজে</a:t>
                </a:r>
                <a:r>
                  <a:rPr lang="en-US" sz="2400" dirty="0">
                    <a:cs typeface="NikoshBAN" panose="02000000000000000000" pitchFamily="2" charset="0"/>
                  </a:rPr>
                  <a:t> XOX’=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x-</a:t>
                </a:r>
                <a:r>
                  <a:rPr lang="bn-IN" sz="2400" dirty="0">
                    <a:cs typeface="NikoshBAN" panose="02000000000000000000" pitchFamily="2" charset="0"/>
                  </a:rPr>
                  <a:t>অক্ষ,</a:t>
                </a:r>
                <a:r>
                  <a:rPr lang="en-US" sz="2400" dirty="0">
                    <a:cs typeface="NikoshBAN" panose="02000000000000000000" pitchFamily="2" charset="0"/>
                  </a:rPr>
                  <a:t>YOY’=y-</a:t>
                </a:r>
                <a:r>
                  <a:rPr lang="bn-IN" sz="2400" dirty="0">
                    <a:cs typeface="NikoshBAN" panose="02000000000000000000" pitchFamily="2" charset="0"/>
                  </a:rPr>
                  <a:t>অক্ষ  এবং ক্ষুদ্রতম বর্গের</a:t>
                </a:r>
                <a:r>
                  <a:rPr lang="en-US" sz="2400" dirty="0">
                    <a:cs typeface="NikoshBAN" panose="02000000000000000000" pitchFamily="2" charset="0"/>
                  </a:rPr>
                  <a:t> 2</a:t>
                </a:r>
                <a:r>
                  <a:rPr lang="bn-IN" sz="2400" dirty="0">
                    <a:cs typeface="NikoshBAN" panose="02000000000000000000" pitchFamily="2" charset="0"/>
                  </a:rPr>
                  <a:t> ঘর=</a:t>
                </a:r>
                <a:r>
                  <a:rPr lang="en-US" sz="2400" dirty="0">
                    <a:cs typeface="NikoshBAN" panose="02000000000000000000" pitchFamily="2" charset="0"/>
                  </a:rPr>
                  <a:t> 1</a:t>
                </a:r>
                <a:r>
                  <a:rPr lang="bn-IN" sz="2400" dirty="0">
                    <a:cs typeface="NikoshBAN" panose="02000000000000000000" pitchFamily="2" charset="0"/>
                  </a:rPr>
                  <a:t>একক ধরে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L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cs typeface="NikoshBAN" panose="02000000000000000000" pitchFamily="2" charset="0"/>
                  </a:rPr>
                  <a:t>সরলরেখার লেখচিত্র অঙ্কন স্বাপেক্ষে (</a:t>
                </a:r>
                <a:r>
                  <a:rPr lang="en-US" sz="2400" dirty="0" err="1">
                    <a:cs typeface="NikoshBAN" panose="02000000000000000000" pitchFamily="2" charset="0"/>
                  </a:rPr>
                  <a:t>i</a:t>
                </a:r>
                <a:r>
                  <a:rPr lang="en-US" sz="2400" dirty="0">
                    <a:cs typeface="NikoshBAN" panose="02000000000000000000" pitchFamily="2" charset="0"/>
                  </a:rPr>
                  <a:t>) </a:t>
                </a:r>
                <a:r>
                  <a:rPr lang="bn-IN" sz="2400" dirty="0"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(</a:t>
                </a:r>
                <a:r>
                  <a:rPr lang="en-US" sz="2400" dirty="0">
                    <a:cs typeface="NikoshBAN" panose="02000000000000000000" pitchFamily="2" charset="0"/>
                  </a:rPr>
                  <a:t>ii)</a:t>
                </a:r>
                <a:r>
                  <a:rPr lang="bn-IN" sz="2400" dirty="0">
                    <a:cs typeface="NikoshBAN" panose="02000000000000000000" pitchFamily="2" charset="0"/>
                  </a:rPr>
                  <a:t> নং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cs typeface="NikoshBAN" panose="02000000000000000000" pitchFamily="2" charset="0"/>
                  </a:rPr>
                  <a:t>অসমতার লেখচিত্র চিহ্নিত করি।লেখচিত্র থেকে ছায়াঘেরা অংশের শীর্ষসমূহ </a:t>
                </a:r>
                <a:r>
                  <a:rPr lang="en-US" sz="2400" dirty="0">
                    <a:cs typeface="NikoshBAN" panose="02000000000000000000" pitchFamily="2" charset="0"/>
                  </a:rPr>
                  <a:t> O(0,0) ,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E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(4,0)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(2,4)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(4,2)</a:t>
                </a:r>
                <a:r>
                  <a:rPr lang="bn-IN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(0,5)</a:t>
                </a:r>
                <a:r>
                  <a:rPr lang="bn-IN" sz="2400" dirty="0">
                    <a:cs typeface="NikoshBAN" panose="02000000000000000000" pitchFamily="2" charset="0"/>
                  </a:rPr>
                  <a:t> এর যেকোনটিতে সম্ভাব্য ফলাফল বিদ্যমান।</a:t>
                </a:r>
                <a:endParaRPr lang="bn-IN" sz="2000" dirty="0"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latin typeface="Edwardian Script ITC" panose="030303020407070D0804" pitchFamily="66" charset="0"/>
                    <a:cs typeface="NikoshBAN" panose="02000000000000000000" pitchFamily="2" charset="0"/>
                  </a:rPr>
                  <a:t>.</a:t>
                </a:r>
                <a:endParaRPr lang="en-US" dirty="0">
                  <a:latin typeface="Edwardian Script ITC" panose="030303020407070D0804" pitchFamily="66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0359"/>
                <a:ext cx="12192000" cy="6496009"/>
              </a:xfrm>
              <a:prstGeom prst="rect">
                <a:avLst/>
              </a:prstGeom>
              <a:blipFill rotWithShape="0">
                <a:blip r:embed="rId3"/>
                <a:stretch>
                  <a:fillRect l="-1000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0" y="614855"/>
            <a:ext cx="1466193" cy="154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5990072" y="0"/>
            <a:ext cx="6172539" cy="7162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1" y="0"/>
            <a:ext cx="6209567" cy="71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520000" y="4680000"/>
            <a:ext cx="2006220" cy="1244409"/>
          </a:xfrm>
          <a:custGeom>
            <a:avLst/>
            <a:gdLst>
              <a:gd name="connsiteX0" fmla="*/ 27295 w 2006220"/>
              <a:gd name="connsiteY0" fmla="*/ 1146412 h 1244409"/>
              <a:gd name="connsiteX1" fmla="*/ 27295 w 2006220"/>
              <a:gd name="connsiteY1" fmla="*/ 1146412 h 1244409"/>
              <a:gd name="connsiteX2" fmla="*/ 1119116 w 2006220"/>
              <a:gd name="connsiteY2" fmla="*/ 1160060 h 1244409"/>
              <a:gd name="connsiteX3" fmla="*/ 1201003 w 2006220"/>
              <a:gd name="connsiteY3" fmla="*/ 1173707 h 1244409"/>
              <a:gd name="connsiteX4" fmla="*/ 1323832 w 2006220"/>
              <a:gd name="connsiteY4" fmla="*/ 1187355 h 1244409"/>
              <a:gd name="connsiteX5" fmla="*/ 1487606 w 2006220"/>
              <a:gd name="connsiteY5" fmla="*/ 1214651 h 1244409"/>
              <a:gd name="connsiteX6" fmla="*/ 1992573 w 2006220"/>
              <a:gd name="connsiteY6" fmla="*/ 1050877 h 1244409"/>
              <a:gd name="connsiteX7" fmla="*/ 2006220 w 2006220"/>
              <a:gd name="connsiteY7" fmla="*/ 968991 h 1244409"/>
              <a:gd name="connsiteX8" fmla="*/ 1992573 w 2006220"/>
              <a:gd name="connsiteY8" fmla="*/ 696036 h 1244409"/>
              <a:gd name="connsiteX9" fmla="*/ 1951629 w 2006220"/>
              <a:gd name="connsiteY9" fmla="*/ 682388 h 1244409"/>
              <a:gd name="connsiteX10" fmla="*/ 1897038 w 2006220"/>
              <a:gd name="connsiteY10" fmla="*/ 655092 h 1244409"/>
              <a:gd name="connsiteX11" fmla="*/ 1760561 w 2006220"/>
              <a:gd name="connsiteY11" fmla="*/ 614149 h 1244409"/>
              <a:gd name="connsiteX12" fmla="*/ 1637731 w 2006220"/>
              <a:gd name="connsiteY12" fmla="*/ 573206 h 1244409"/>
              <a:gd name="connsiteX13" fmla="*/ 1555844 w 2006220"/>
              <a:gd name="connsiteY13" fmla="*/ 545910 h 1244409"/>
              <a:gd name="connsiteX14" fmla="*/ 1501253 w 2006220"/>
              <a:gd name="connsiteY14" fmla="*/ 532263 h 1244409"/>
              <a:gd name="connsiteX15" fmla="*/ 1364776 w 2006220"/>
              <a:gd name="connsiteY15" fmla="*/ 491319 h 1244409"/>
              <a:gd name="connsiteX16" fmla="*/ 1241946 w 2006220"/>
              <a:gd name="connsiteY16" fmla="*/ 436728 h 1244409"/>
              <a:gd name="connsiteX17" fmla="*/ 1201003 w 2006220"/>
              <a:gd name="connsiteY17" fmla="*/ 423080 h 1244409"/>
              <a:gd name="connsiteX18" fmla="*/ 1119116 w 2006220"/>
              <a:gd name="connsiteY18" fmla="*/ 368489 h 1244409"/>
              <a:gd name="connsiteX19" fmla="*/ 1078173 w 2006220"/>
              <a:gd name="connsiteY19" fmla="*/ 327546 h 1244409"/>
              <a:gd name="connsiteX20" fmla="*/ 1037229 w 2006220"/>
              <a:gd name="connsiteY20" fmla="*/ 300251 h 1244409"/>
              <a:gd name="connsiteX21" fmla="*/ 1023582 w 2006220"/>
              <a:gd name="connsiteY21" fmla="*/ 259307 h 1244409"/>
              <a:gd name="connsiteX22" fmla="*/ 982638 w 2006220"/>
              <a:gd name="connsiteY22" fmla="*/ 232012 h 1244409"/>
              <a:gd name="connsiteX23" fmla="*/ 873456 w 2006220"/>
              <a:gd name="connsiteY23" fmla="*/ 204716 h 1244409"/>
              <a:gd name="connsiteX24" fmla="*/ 818865 w 2006220"/>
              <a:gd name="connsiteY24" fmla="*/ 191069 h 1244409"/>
              <a:gd name="connsiteX25" fmla="*/ 777922 w 2006220"/>
              <a:gd name="connsiteY25" fmla="*/ 177421 h 1244409"/>
              <a:gd name="connsiteX26" fmla="*/ 668740 w 2006220"/>
              <a:gd name="connsiteY26" fmla="*/ 150125 h 1244409"/>
              <a:gd name="connsiteX27" fmla="*/ 614149 w 2006220"/>
              <a:gd name="connsiteY27" fmla="*/ 136477 h 1244409"/>
              <a:gd name="connsiteX28" fmla="*/ 532262 w 2006220"/>
              <a:gd name="connsiteY28" fmla="*/ 109182 h 1244409"/>
              <a:gd name="connsiteX29" fmla="*/ 491319 w 2006220"/>
              <a:gd name="connsiteY29" fmla="*/ 95534 h 1244409"/>
              <a:gd name="connsiteX30" fmla="*/ 423080 w 2006220"/>
              <a:gd name="connsiteY30" fmla="*/ 81886 h 1244409"/>
              <a:gd name="connsiteX31" fmla="*/ 341194 w 2006220"/>
              <a:gd name="connsiteY31" fmla="*/ 54591 h 1244409"/>
              <a:gd name="connsiteX32" fmla="*/ 286603 w 2006220"/>
              <a:gd name="connsiteY32" fmla="*/ 40943 h 1244409"/>
              <a:gd name="connsiteX33" fmla="*/ 204716 w 2006220"/>
              <a:gd name="connsiteY33" fmla="*/ 13648 h 1244409"/>
              <a:gd name="connsiteX34" fmla="*/ 109182 w 2006220"/>
              <a:gd name="connsiteY34" fmla="*/ 0 h 1244409"/>
              <a:gd name="connsiteX35" fmla="*/ 27295 w 2006220"/>
              <a:gd name="connsiteY35" fmla="*/ 27295 h 1244409"/>
              <a:gd name="connsiteX36" fmla="*/ 13647 w 2006220"/>
              <a:gd name="connsiteY36" fmla="*/ 259307 h 1244409"/>
              <a:gd name="connsiteX37" fmla="*/ 0 w 2006220"/>
              <a:gd name="connsiteY37" fmla="*/ 313898 h 1244409"/>
              <a:gd name="connsiteX38" fmla="*/ 27295 w 2006220"/>
              <a:gd name="connsiteY38" fmla="*/ 464024 h 1244409"/>
              <a:gd name="connsiteX39" fmla="*/ 68238 w 2006220"/>
              <a:gd name="connsiteY39" fmla="*/ 504967 h 1244409"/>
              <a:gd name="connsiteX40" fmla="*/ 81886 w 2006220"/>
              <a:gd name="connsiteY40" fmla="*/ 573206 h 1244409"/>
              <a:gd name="connsiteX41" fmla="*/ 95534 w 2006220"/>
              <a:gd name="connsiteY41" fmla="*/ 627797 h 1244409"/>
              <a:gd name="connsiteX42" fmla="*/ 81886 w 2006220"/>
              <a:gd name="connsiteY42" fmla="*/ 900752 h 1244409"/>
              <a:gd name="connsiteX43" fmla="*/ 68238 w 2006220"/>
              <a:gd name="connsiteY43" fmla="*/ 996286 h 1244409"/>
              <a:gd name="connsiteX44" fmla="*/ 68238 w 2006220"/>
              <a:gd name="connsiteY44" fmla="*/ 1201003 h 1244409"/>
              <a:gd name="connsiteX45" fmla="*/ 27295 w 2006220"/>
              <a:gd name="connsiteY45" fmla="*/ 1146412 h 124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06220" h="1244409">
                <a:moveTo>
                  <a:pt x="27295" y="1146412"/>
                </a:moveTo>
                <a:lnTo>
                  <a:pt x="27295" y="1146412"/>
                </a:lnTo>
                <a:lnTo>
                  <a:pt x="1119116" y="1160060"/>
                </a:lnTo>
                <a:cubicBezTo>
                  <a:pt x="1146781" y="1160703"/>
                  <a:pt x="1173574" y="1170050"/>
                  <a:pt x="1201003" y="1173707"/>
                </a:cubicBezTo>
                <a:cubicBezTo>
                  <a:pt x="1241837" y="1179151"/>
                  <a:pt x="1283051" y="1181529"/>
                  <a:pt x="1323832" y="1187355"/>
                </a:cubicBezTo>
                <a:cubicBezTo>
                  <a:pt x="1378620" y="1195182"/>
                  <a:pt x="1487606" y="1214651"/>
                  <a:pt x="1487606" y="1214651"/>
                </a:cubicBezTo>
                <a:cubicBezTo>
                  <a:pt x="2056552" y="1198847"/>
                  <a:pt x="1955689" y="1364400"/>
                  <a:pt x="1992573" y="1050877"/>
                </a:cubicBezTo>
                <a:cubicBezTo>
                  <a:pt x="1995806" y="1023395"/>
                  <a:pt x="2001671" y="996286"/>
                  <a:pt x="2006220" y="968991"/>
                </a:cubicBezTo>
                <a:cubicBezTo>
                  <a:pt x="2001671" y="878006"/>
                  <a:pt x="2009619" y="785526"/>
                  <a:pt x="1992573" y="696036"/>
                </a:cubicBezTo>
                <a:cubicBezTo>
                  <a:pt x="1989881" y="681904"/>
                  <a:pt x="1964852" y="688055"/>
                  <a:pt x="1951629" y="682388"/>
                </a:cubicBezTo>
                <a:cubicBezTo>
                  <a:pt x="1932929" y="674374"/>
                  <a:pt x="1915928" y="662648"/>
                  <a:pt x="1897038" y="655092"/>
                </a:cubicBezTo>
                <a:cubicBezTo>
                  <a:pt x="1841665" y="632943"/>
                  <a:pt x="1814180" y="627554"/>
                  <a:pt x="1760561" y="614149"/>
                </a:cubicBezTo>
                <a:cubicBezTo>
                  <a:pt x="1684966" y="563754"/>
                  <a:pt x="1755411" y="602627"/>
                  <a:pt x="1637731" y="573206"/>
                </a:cubicBezTo>
                <a:cubicBezTo>
                  <a:pt x="1609818" y="566228"/>
                  <a:pt x="1583757" y="552888"/>
                  <a:pt x="1555844" y="545910"/>
                </a:cubicBezTo>
                <a:cubicBezTo>
                  <a:pt x="1537647" y="541361"/>
                  <a:pt x="1519219" y="537653"/>
                  <a:pt x="1501253" y="532263"/>
                </a:cubicBezTo>
                <a:cubicBezTo>
                  <a:pt x="1335094" y="482415"/>
                  <a:pt x="1490619" y="522780"/>
                  <a:pt x="1364776" y="491319"/>
                </a:cubicBezTo>
                <a:cubicBezTo>
                  <a:pt x="1299892" y="448065"/>
                  <a:pt x="1339393" y="469211"/>
                  <a:pt x="1241946" y="436728"/>
                </a:cubicBezTo>
                <a:lnTo>
                  <a:pt x="1201003" y="423080"/>
                </a:lnTo>
                <a:cubicBezTo>
                  <a:pt x="1070383" y="292463"/>
                  <a:pt x="1237627" y="447497"/>
                  <a:pt x="1119116" y="368489"/>
                </a:cubicBezTo>
                <a:cubicBezTo>
                  <a:pt x="1103057" y="357783"/>
                  <a:pt x="1093000" y="339902"/>
                  <a:pt x="1078173" y="327546"/>
                </a:cubicBezTo>
                <a:cubicBezTo>
                  <a:pt x="1065572" y="317045"/>
                  <a:pt x="1050877" y="309349"/>
                  <a:pt x="1037229" y="300251"/>
                </a:cubicBezTo>
                <a:cubicBezTo>
                  <a:pt x="1032680" y="286603"/>
                  <a:pt x="1032569" y="270541"/>
                  <a:pt x="1023582" y="259307"/>
                </a:cubicBezTo>
                <a:cubicBezTo>
                  <a:pt x="1013335" y="246499"/>
                  <a:pt x="997309" y="239347"/>
                  <a:pt x="982638" y="232012"/>
                </a:cubicBezTo>
                <a:cubicBezTo>
                  <a:pt x="953371" y="217379"/>
                  <a:pt x="901490" y="210946"/>
                  <a:pt x="873456" y="204716"/>
                </a:cubicBezTo>
                <a:cubicBezTo>
                  <a:pt x="855146" y="200647"/>
                  <a:pt x="836900" y="196222"/>
                  <a:pt x="818865" y="191069"/>
                </a:cubicBezTo>
                <a:cubicBezTo>
                  <a:pt x="805033" y="187117"/>
                  <a:pt x="791801" y="181206"/>
                  <a:pt x="777922" y="177421"/>
                </a:cubicBezTo>
                <a:cubicBezTo>
                  <a:pt x="741730" y="167550"/>
                  <a:pt x="705134" y="159224"/>
                  <a:pt x="668740" y="150125"/>
                </a:cubicBezTo>
                <a:cubicBezTo>
                  <a:pt x="650543" y="145576"/>
                  <a:pt x="631944" y="142408"/>
                  <a:pt x="614149" y="136477"/>
                </a:cubicBezTo>
                <a:lnTo>
                  <a:pt x="532262" y="109182"/>
                </a:lnTo>
                <a:cubicBezTo>
                  <a:pt x="518614" y="104633"/>
                  <a:pt x="505426" y="98355"/>
                  <a:pt x="491319" y="95534"/>
                </a:cubicBezTo>
                <a:cubicBezTo>
                  <a:pt x="468573" y="90985"/>
                  <a:pt x="445459" y="87989"/>
                  <a:pt x="423080" y="81886"/>
                </a:cubicBezTo>
                <a:cubicBezTo>
                  <a:pt x="395322" y="74316"/>
                  <a:pt x="369107" y="61569"/>
                  <a:pt x="341194" y="54591"/>
                </a:cubicBezTo>
                <a:cubicBezTo>
                  <a:pt x="322997" y="50042"/>
                  <a:pt x="304569" y="46333"/>
                  <a:pt x="286603" y="40943"/>
                </a:cubicBezTo>
                <a:cubicBezTo>
                  <a:pt x="259044" y="32675"/>
                  <a:pt x="233199" y="17717"/>
                  <a:pt x="204716" y="13648"/>
                </a:cubicBezTo>
                <a:lnTo>
                  <a:pt x="109182" y="0"/>
                </a:lnTo>
                <a:cubicBezTo>
                  <a:pt x="81886" y="9098"/>
                  <a:pt x="37242" y="297"/>
                  <a:pt x="27295" y="27295"/>
                </a:cubicBezTo>
                <a:cubicBezTo>
                  <a:pt x="513" y="99989"/>
                  <a:pt x="20992" y="182185"/>
                  <a:pt x="13647" y="259307"/>
                </a:cubicBezTo>
                <a:cubicBezTo>
                  <a:pt x="11869" y="277979"/>
                  <a:pt x="4549" y="295701"/>
                  <a:pt x="0" y="313898"/>
                </a:cubicBezTo>
                <a:cubicBezTo>
                  <a:pt x="579" y="318530"/>
                  <a:pt x="7874" y="434893"/>
                  <a:pt x="27295" y="464024"/>
                </a:cubicBezTo>
                <a:cubicBezTo>
                  <a:pt x="38001" y="480083"/>
                  <a:pt x="54590" y="491319"/>
                  <a:pt x="68238" y="504967"/>
                </a:cubicBezTo>
                <a:cubicBezTo>
                  <a:pt x="72787" y="527713"/>
                  <a:pt x="76854" y="550562"/>
                  <a:pt x="81886" y="573206"/>
                </a:cubicBezTo>
                <a:cubicBezTo>
                  <a:pt x="85955" y="591516"/>
                  <a:pt x="95534" y="609040"/>
                  <a:pt x="95534" y="627797"/>
                </a:cubicBezTo>
                <a:cubicBezTo>
                  <a:pt x="95534" y="718896"/>
                  <a:pt x="88616" y="809902"/>
                  <a:pt x="81886" y="900752"/>
                </a:cubicBezTo>
                <a:cubicBezTo>
                  <a:pt x="79510" y="932832"/>
                  <a:pt x="69699" y="964151"/>
                  <a:pt x="68238" y="996286"/>
                </a:cubicBezTo>
                <a:cubicBezTo>
                  <a:pt x="65139" y="1064455"/>
                  <a:pt x="68238" y="1132764"/>
                  <a:pt x="68238" y="1201003"/>
                </a:cubicBezTo>
                <a:lnTo>
                  <a:pt x="27295" y="1146412"/>
                </a:lnTo>
                <a:close/>
              </a:path>
            </a:pathLst>
          </a:cu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000" y="-612000"/>
            <a:ext cx="14775543" cy="8134283"/>
          </a:xfrm>
          <a:prstGeom prst="rect">
            <a:avLst/>
          </a:prstGeom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2556000" y="4644000"/>
            <a:ext cx="1944000" cy="1228299"/>
          </a:xfrm>
          <a:custGeom>
            <a:avLst/>
            <a:gdLst>
              <a:gd name="connsiteX0" fmla="*/ 89128 w 2069494"/>
              <a:gd name="connsiteY0" fmla="*/ 1228299 h 1228299"/>
              <a:gd name="connsiteX1" fmla="*/ 89128 w 2069494"/>
              <a:gd name="connsiteY1" fmla="*/ 1228299 h 1228299"/>
              <a:gd name="connsiteX2" fmla="*/ 716925 w 2069494"/>
              <a:gd name="connsiteY2" fmla="*/ 1228299 h 1228299"/>
              <a:gd name="connsiteX3" fmla="*/ 2027110 w 2069494"/>
              <a:gd name="connsiteY3" fmla="*/ 1214651 h 1228299"/>
              <a:gd name="connsiteX4" fmla="*/ 1972519 w 2069494"/>
              <a:gd name="connsiteY4" fmla="*/ 736979 h 1228299"/>
              <a:gd name="connsiteX5" fmla="*/ 1917928 w 2069494"/>
              <a:gd name="connsiteY5" fmla="*/ 723331 h 1228299"/>
              <a:gd name="connsiteX6" fmla="*/ 1876985 w 2069494"/>
              <a:gd name="connsiteY6" fmla="*/ 696036 h 1228299"/>
              <a:gd name="connsiteX7" fmla="*/ 1781450 w 2069494"/>
              <a:gd name="connsiteY7" fmla="*/ 655093 h 1228299"/>
              <a:gd name="connsiteX8" fmla="*/ 1617677 w 2069494"/>
              <a:gd name="connsiteY8" fmla="*/ 573206 h 1228299"/>
              <a:gd name="connsiteX9" fmla="*/ 1617677 w 2069494"/>
              <a:gd name="connsiteY9" fmla="*/ 573206 h 1228299"/>
              <a:gd name="connsiteX10" fmla="*/ 1563086 w 2069494"/>
              <a:gd name="connsiteY10" fmla="*/ 545910 h 1228299"/>
              <a:gd name="connsiteX11" fmla="*/ 1522143 w 2069494"/>
              <a:gd name="connsiteY11" fmla="*/ 518615 h 1228299"/>
              <a:gd name="connsiteX12" fmla="*/ 1467552 w 2069494"/>
              <a:gd name="connsiteY12" fmla="*/ 504967 h 1228299"/>
              <a:gd name="connsiteX13" fmla="*/ 1399313 w 2069494"/>
              <a:gd name="connsiteY13" fmla="*/ 477672 h 1228299"/>
              <a:gd name="connsiteX14" fmla="*/ 1317426 w 2069494"/>
              <a:gd name="connsiteY14" fmla="*/ 450376 h 1228299"/>
              <a:gd name="connsiteX15" fmla="*/ 1153653 w 2069494"/>
              <a:gd name="connsiteY15" fmla="*/ 341194 h 1228299"/>
              <a:gd name="connsiteX16" fmla="*/ 1112710 w 2069494"/>
              <a:gd name="connsiteY16" fmla="*/ 313899 h 1228299"/>
              <a:gd name="connsiteX17" fmla="*/ 1058119 w 2069494"/>
              <a:gd name="connsiteY17" fmla="*/ 300251 h 1228299"/>
              <a:gd name="connsiteX18" fmla="*/ 1017176 w 2069494"/>
              <a:gd name="connsiteY18" fmla="*/ 272955 h 1228299"/>
              <a:gd name="connsiteX19" fmla="*/ 976232 w 2069494"/>
              <a:gd name="connsiteY19" fmla="*/ 259308 h 1228299"/>
              <a:gd name="connsiteX20" fmla="*/ 894346 w 2069494"/>
              <a:gd name="connsiteY20" fmla="*/ 191069 h 1228299"/>
              <a:gd name="connsiteX21" fmla="*/ 757868 w 2069494"/>
              <a:gd name="connsiteY21" fmla="*/ 150125 h 1228299"/>
              <a:gd name="connsiteX22" fmla="*/ 675982 w 2069494"/>
              <a:gd name="connsiteY22" fmla="*/ 122830 h 1228299"/>
              <a:gd name="connsiteX23" fmla="*/ 621391 w 2069494"/>
              <a:gd name="connsiteY23" fmla="*/ 109182 h 1228299"/>
              <a:gd name="connsiteX24" fmla="*/ 539504 w 2069494"/>
              <a:gd name="connsiteY24" fmla="*/ 81887 h 1228299"/>
              <a:gd name="connsiteX25" fmla="*/ 498561 w 2069494"/>
              <a:gd name="connsiteY25" fmla="*/ 68239 h 1228299"/>
              <a:gd name="connsiteX26" fmla="*/ 375731 w 2069494"/>
              <a:gd name="connsiteY26" fmla="*/ 54591 h 1228299"/>
              <a:gd name="connsiteX27" fmla="*/ 334788 w 2069494"/>
              <a:gd name="connsiteY27" fmla="*/ 40943 h 1228299"/>
              <a:gd name="connsiteX28" fmla="*/ 102776 w 2069494"/>
              <a:gd name="connsiteY28" fmla="*/ 0 h 1228299"/>
              <a:gd name="connsiteX29" fmla="*/ 89128 w 2069494"/>
              <a:gd name="connsiteY29" fmla="*/ 1064525 h 1228299"/>
              <a:gd name="connsiteX30" fmla="*/ 89128 w 2069494"/>
              <a:gd name="connsiteY30" fmla="*/ 1228299 h 12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69494" h="1228299">
                <a:moveTo>
                  <a:pt x="89128" y="1228299"/>
                </a:moveTo>
                <a:lnTo>
                  <a:pt x="89128" y="1228299"/>
                </a:lnTo>
                <a:cubicBezTo>
                  <a:pt x="411813" y="1192445"/>
                  <a:pt x="37931" y="1228299"/>
                  <a:pt x="716925" y="1228299"/>
                </a:cubicBezTo>
                <a:cubicBezTo>
                  <a:pt x="1153677" y="1228299"/>
                  <a:pt x="1590382" y="1219200"/>
                  <a:pt x="2027110" y="1214651"/>
                </a:cubicBezTo>
                <a:cubicBezTo>
                  <a:pt x="2015892" y="833231"/>
                  <a:pt x="2159997" y="790545"/>
                  <a:pt x="1972519" y="736979"/>
                </a:cubicBezTo>
                <a:cubicBezTo>
                  <a:pt x="1954484" y="731826"/>
                  <a:pt x="1936125" y="727880"/>
                  <a:pt x="1917928" y="723331"/>
                </a:cubicBezTo>
                <a:cubicBezTo>
                  <a:pt x="1904280" y="714233"/>
                  <a:pt x="1891656" y="703371"/>
                  <a:pt x="1876985" y="696036"/>
                </a:cubicBezTo>
                <a:cubicBezTo>
                  <a:pt x="1764044" y="639566"/>
                  <a:pt x="1923431" y="740282"/>
                  <a:pt x="1781450" y="655093"/>
                </a:cubicBezTo>
                <a:cubicBezTo>
                  <a:pt x="1649165" y="575722"/>
                  <a:pt x="1753892" y="618612"/>
                  <a:pt x="1617677" y="573206"/>
                </a:cubicBezTo>
                <a:lnTo>
                  <a:pt x="1617677" y="573206"/>
                </a:lnTo>
                <a:cubicBezTo>
                  <a:pt x="1599480" y="564107"/>
                  <a:pt x="1580750" y="556004"/>
                  <a:pt x="1563086" y="545910"/>
                </a:cubicBezTo>
                <a:cubicBezTo>
                  <a:pt x="1548845" y="537772"/>
                  <a:pt x="1537219" y="525076"/>
                  <a:pt x="1522143" y="518615"/>
                </a:cubicBezTo>
                <a:cubicBezTo>
                  <a:pt x="1504903" y="511226"/>
                  <a:pt x="1485347" y="510898"/>
                  <a:pt x="1467552" y="504967"/>
                </a:cubicBezTo>
                <a:cubicBezTo>
                  <a:pt x="1444311" y="497220"/>
                  <a:pt x="1422337" y="486044"/>
                  <a:pt x="1399313" y="477672"/>
                </a:cubicBezTo>
                <a:cubicBezTo>
                  <a:pt x="1372273" y="467839"/>
                  <a:pt x="1341366" y="466336"/>
                  <a:pt x="1317426" y="450376"/>
                </a:cubicBezTo>
                <a:lnTo>
                  <a:pt x="1153653" y="341194"/>
                </a:lnTo>
                <a:cubicBezTo>
                  <a:pt x="1140005" y="332096"/>
                  <a:pt x="1128623" y="317877"/>
                  <a:pt x="1112710" y="313899"/>
                </a:cubicBezTo>
                <a:lnTo>
                  <a:pt x="1058119" y="300251"/>
                </a:lnTo>
                <a:cubicBezTo>
                  <a:pt x="1044471" y="291152"/>
                  <a:pt x="1031847" y="280290"/>
                  <a:pt x="1017176" y="272955"/>
                </a:cubicBezTo>
                <a:cubicBezTo>
                  <a:pt x="1004309" y="266521"/>
                  <a:pt x="988202" y="267288"/>
                  <a:pt x="976232" y="259308"/>
                </a:cubicBezTo>
                <a:cubicBezTo>
                  <a:pt x="911946" y="216451"/>
                  <a:pt x="961330" y="220839"/>
                  <a:pt x="894346" y="191069"/>
                </a:cubicBezTo>
                <a:cubicBezTo>
                  <a:pt x="827536" y="161376"/>
                  <a:pt x="818943" y="168447"/>
                  <a:pt x="757868" y="150125"/>
                </a:cubicBezTo>
                <a:cubicBezTo>
                  <a:pt x="730310" y="141858"/>
                  <a:pt x="703895" y="129808"/>
                  <a:pt x="675982" y="122830"/>
                </a:cubicBezTo>
                <a:cubicBezTo>
                  <a:pt x="657785" y="118281"/>
                  <a:pt x="639357" y="114572"/>
                  <a:pt x="621391" y="109182"/>
                </a:cubicBezTo>
                <a:cubicBezTo>
                  <a:pt x="593832" y="100914"/>
                  <a:pt x="566800" y="90985"/>
                  <a:pt x="539504" y="81887"/>
                </a:cubicBezTo>
                <a:cubicBezTo>
                  <a:pt x="525856" y="77338"/>
                  <a:pt x="512859" y="69828"/>
                  <a:pt x="498561" y="68239"/>
                </a:cubicBezTo>
                <a:lnTo>
                  <a:pt x="375731" y="54591"/>
                </a:lnTo>
                <a:cubicBezTo>
                  <a:pt x="362083" y="50042"/>
                  <a:pt x="348895" y="43764"/>
                  <a:pt x="334788" y="40943"/>
                </a:cubicBezTo>
                <a:cubicBezTo>
                  <a:pt x="257781" y="25542"/>
                  <a:pt x="102776" y="0"/>
                  <a:pt x="102776" y="0"/>
                </a:cubicBezTo>
                <a:cubicBezTo>
                  <a:pt x="-113910" y="325021"/>
                  <a:pt x="77535" y="21132"/>
                  <a:pt x="89128" y="1064525"/>
                </a:cubicBezTo>
                <a:cubicBezTo>
                  <a:pt x="89886" y="1132760"/>
                  <a:pt x="89128" y="1201003"/>
                  <a:pt x="89128" y="1228299"/>
                </a:cubicBezTo>
                <a:close/>
              </a:path>
            </a:pathLst>
          </a:custGeom>
          <a:pattFill prst="wdUpDiag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57144" y="5777257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45771" y="5854096"/>
            <a:ext cx="9100457" cy="2902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66045" y="1317857"/>
            <a:ext cx="14514" cy="54718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37714" y="2264229"/>
                <a:ext cx="464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4" y="2264229"/>
                <a:ext cx="46445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2055676" y="4517121"/>
            <a:ext cx="6197599" cy="1581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26141" y="4270877"/>
            <a:ext cx="3853454" cy="1893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7288" y="3900191"/>
            <a:ext cx="0" cy="2815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447653" y="4801405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27949" y="5789533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74685" y="4353598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1942" y="4573143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59400" y="5777257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58960" y="5104996"/>
            <a:ext cx="667672" cy="341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227861" y="5933533"/>
            <a:ext cx="510579" cy="2780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039630" y="4270877"/>
            <a:ext cx="277871" cy="32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874931" y="4732542"/>
            <a:ext cx="187479" cy="507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872098" y="6041463"/>
            <a:ext cx="166311" cy="49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055676" y="4533352"/>
            <a:ext cx="166311" cy="49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24276" y="5868201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0,0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63796" y="4629994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 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0,5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93900" y="5438998"/>
            <a:ext cx="114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10 ,0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15447" y="1193530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287509" y="5827063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4967" y="4062337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 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0,6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21978" y="5378973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 (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,0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59242" y="4465375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 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2,4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28064" y="5827062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(4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,0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18167" y="5320171"/>
            <a:ext cx="145143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02929" y="4979099"/>
            <a:ext cx="9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4,2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650747" y="6163956"/>
                <a:ext cx="972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747" y="6163956"/>
                <a:ext cx="97249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93166" y="6111310"/>
                <a:ext cx="972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166" y="6111310"/>
                <a:ext cx="97249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814" y="6354770"/>
                <a:ext cx="972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2400" b="1" i="0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814" y="6354770"/>
                <a:ext cx="97249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3913067" y="5585589"/>
            <a:ext cx="586933" cy="67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6148398" y="0"/>
            <a:ext cx="5971427" cy="71627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174565" y="0"/>
            <a:ext cx="6007249" cy="71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42" grpId="0" animBg="1"/>
      <p:bldP spid="12" grpId="0" animBg="1"/>
      <p:bldP spid="13" grpId="0" animBg="1"/>
      <p:bldP spid="15" grpId="0" animBg="1"/>
      <p:bldP spid="14" grpId="0" animBg="1"/>
      <p:bldP spid="71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36" grpId="1" animBg="1"/>
      <p:bldP spid="38" grpId="1"/>
      <p:bldP spid="39" grpId="0"/>
      <p:bldP spid="3" grpId="0"/>
      <p:bldP spid="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674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26908"/>
                  </p:ext>
                </p:extLst>
              </p:nvPr>
            </p:nvGraphicFramePr>
            <p:xfrm>
              <a:off x="1721069" y="1324482"/>
              <a:ext cx="8150772" cy="42664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6924"/>
                    <a:gridCol w="2716924"/>
                    <a:gridCol w="2716924"/>
                  </a:tblGrid>
                  <a:tr h="7583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শীর্ষবিন্দু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Z=2x+3y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সিদ্ধান্ত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1800" dirty="0" smtClean="0">
                              <a:cs typeface="NikoshBAN" panose="02000000000000000000" pitchFamily="2" charset="0"/>
                            </a:rPr>
                            <a:t>(0,5)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1800" dirty="0" smtClean="0">
                              <a:cs typeface="NikoshBAN" panose="02000000000000000000" pitchFamily="2" charset="0"/>
                            </a:rPr>
                            <a:t>(0,5)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583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1800" dirty="0" smtClean="0">
                              <a:cs typeface="NikoshBAN" panose="02000000000000000000" pitchFamily="2" charset="0"/>
                            </a:rPr>
                            <a:t>(0,5)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সর্বোচ্চ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1800" dirty="0" smtClean="0">
                              <a:cs typeface="NikoshBAN" panose="02000000000000000000" pitchFamily="2" charset="0"/>
                            </a:rPr>
                            <a:t>(0,5)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296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1800" dirty="0" smtClean="0">
                              <a:cs typeface="NikoshBAN" panose="02000000000000000000" pitchFamily="2" charset="0"/>
                            </a:rPr>
                            <a:t>(0,5)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26908"/>
                  </p:ext>
                </p:extLst>
              </p:nvPr>
            </p:nvGraphicFramePr>
            <p:xfrm>
              <a:off x="1721069" y="1324482"/>
              <a:ext cx="8150772" cy="42664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6924"/>
                    <a:gridCol w="2716924"/>
                    <a:gridCol w="2716924"/>
                  </a:tblGrid>
                  <a:tr h="7583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শীর্ষবিন্দু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Z=2x+3y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সিদ্ধান্ত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4" t="-134343" r="-200448" b="-483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4" t="-232000" r="-200448" b="-37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583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4" t="-265600" r="-200448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সর্বোচ্চ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6066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4" t="-461616" r="-200448" b="-156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296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4" t="-363399" r="-200448" b="-13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442857" y="1799771"/>
            <a:ext cx="1582057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4980" y="246743"/>
            <a:ext cx="25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ফলাফলঃ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05162" y="6005184"/>
                <a:ext cx="6921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(2,4)</a:t>
                </a:r>
                <a:r>
                  <a:rPr lang="bn-IN" sz="2800" dirty="0">
                    <a:cs typeface="NikoshBAN" panose="02000000000000000000" pitchFamily="2" charset="0"/>
                  </a:rPr>
                  <a:t> বিন্দুতে </a:t>
                </a:r>
                <a:r>
                  <a:rPr lang="en-US" sz="2800" dirty="0">
                    <a:cs typeface="NikoshBAN" panose="02000000000000000000" pitchFamily="2" charset="0"/>
                  </a:rPr>
                  <a:t>Z</a:t>
                </a:r>
                <a:r>
                  <a:rPr lang="bn-IN" sz="2800" dirty="0">
                    <a:cs typeface="NikoshBAN" panose="02000000000000000000" pitchFamily="2" charset="0"/>
                  </a:rPr>
                  <a:t> এর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সর্বোচ্চমান=</a:t>
                </a:r>
                <a:r>
                  <a:rPr lang="en-US" sz="2800" dirty="0">
                    <a:cs typeface="NikoshBAN" panose="02000000000000000000" pitchFamily="2" charset="0"/>
                  </a:rPr>
                  <a:t>16      </a:t>
                </a:r>
                <a:r>
                  <a:rPr lang="en-US" sz="2800" dirty="0">
                    <a:latin typeface="Edwardian Script ITC" panose="030303020407070D0804" pitchFamily="66" charset="0"/>
                    <a:cs typeface="NikoshBAN" panose="02000000000000000000" pitchFamily="2" charset="0"/>
                  </a:rPr>
                  <a:t>Answer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62" y="6005184"/>
                <a:ext cx="692106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850" t="-1395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>
          <a:xfrm>
            <a:off x="6191184" y="0"/>
            <a:ext cx="5971427" cy="7162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1"/>
          <a:stretch/>
        </p:blipFill>
        <p:spPr>
          <a:xfrm>
            <a:off x="202319" y="0"/>
            <a:ext cx="6007249" cy="71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7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855484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 গণিত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903413"/>
            <a:ext cx="3600450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88258" y="184746"/>
          <a:ext cx="11631706" cy="639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5-Point Star 8"/>
          <p:cNvSpPr/>
          <p:nvPr/>
        </p:nvSpPr>
        <p:spPr>
          <a:xfrm>
            <a:off x="0" y="5176716"/>
            <a:ext cx="1156448" cy="9412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65653" y="3348093"/>
            <a:ext cx="2283841" cy="1667435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07 minutes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448" y="4994625"/>
            <a:ext cx="11102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cs typeface="NikoshBAN" panose="02000000000000000000" pitchFamily="2" charset="0"/>
              </a:rPr>
              <a:t>একজন ব্যবসায়ী তার দোকানের জন্য রেডিও এবং টেলিভিশন মিলে অনধিক </a:t>
            </a:r>
            <a:r>
              <a:rPr lang="en-US" sz="2800" dirty="0">
                <a:cs typeface="NikoshBAN" panose="02000000000000000000" pitchFamily="2" charset="0"/>
              </a:rPr>
              <a:t>100 </a:t>
            </a:r>
            <a:r>
              <a:rPr lang="bn-IN" sz="2800" dirty="0">
                <a:cs typeface="NikoshBAN" panose="02000000000000000000" pitchFamily="2" charset="0"/>
              </a:rPr>
              <a:t>টি সেট কিনতে চান। রেডিও এবং টেলিভিশন সেটের মূল্য যথাক্রমে </a:t>
            </a:r>
            <a:r>
              <a:rPr lang="en-US" sz="2800" dirty="0">
                <a:cs typeface="NikoshBAN" panose="02000000000000000000" pitchFamily="2" charset="0"/>
              </a:rPr>
              <a:t>40 </a:t>
            </a:r>
            <a:r>
              <a:rPr lang="bn-IN" sz="2800" dirty="0">
                <a:cs typeface="NikoshBAN" panose="02000000000000000000" pitchFamily="2" charset="0"/>
              </a:rPr>
              <a:t>ডলার ও</a:t>
            </a:r>
            <a:r>
              <a:rPr lang="en-US" sz="2800" dirty="0">
                <a:cs typeface="NikoshBAN" panose="02000000000000000000" pitchFamily="2" charset="0"/>
              </a:rPr>
              <a:t>120 </a:t>
            </a:r>
            <a:r>
              <a:rPr lang="bn-IN" sz="2800" dirty="0">
                <a:cs typeface="NikoshBAN" panose="02000000000000000000" pitchFamily="2" charset="0"/>
              </a:rPr>
              <a:t>ডলার। প্রতি রেডিও এবং টেলিভিশন সেটে লাভ যথাক্রমে </a:t>
            </a:r>
            <a:r>
              <a:rPr lang="en-US" sz="2800" dirty="0">
                <a:cs typeface="NikoshBAN" panose="02000000000000000000" pitchFamily="2" charset="0"/>
              </a:rPr>
              <a:t>16 </a:t>
            </a:r>
            <a:r>
              <a:rPr lang="bn-IN" sz="2800" dirty="0">
                <a:cs typeface="NikoshBAN" panose="02000000000000000000" pitchFamily="2" charset="0"/>
              </a:rPr>
              <a:t>ডলার ও </a:t>
            </a:r>
            <a:r>
              <a:rPr lang="en-US" sz="2800" dirty="0">
                <a:cs typeface="NikoshBAN" panose="02000000000000000000" pitchFamily="2" charset="0"/>
              </a:rPr>
              <a:t>32 </a:t>
            </a:r>
            <a:r>
              <a:rPr lang="bn-IN" sz="2800" dirty="0">
                <a:cs typeface="NikoshBAN" panose="02000000000000000000" pitchFamily="2" charset="0"/>
              </a:rPr>
              <a:t>ডলার। সর্বোচ্চ </a:t>
            </a:r>
            <a:r>
              <a:rPr lang="en-US" sz="2800" dirty="0">
                <a:cs typeface="NikoshBAN" panose="02000000000000000000" pitchFamily="2" charset="0"/>
              </a:rPr>
              <a:t>10400</a:t>
            </a:r>
            <a:r>
              <a:rPr lang="bn-IN" sz="2800" dirty="0">
                <a:cs typeface="NikoshBAN" panose="02000000000000000000" pitchFamily="2" charset="0"/>
              </a:rPr>
              <a:t> ডলার বিনিয়োগ করে তিনি সর্বোচ্চ কত লাভ করতে পারবেন?</a:t>
            </a:r>
          </a:p>
          <a:p>
            <a:endParaRPr lang="en-US" sz="2800" b="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9" grpId="0" animBg="1"/>
      <p:bldP spid="1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" y="0"/>
            <a:ext cx="9358313" cy="4614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853714" y="145143"/>
            <a:ext cx="3338286" cy="1117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err="1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/>
              <a:solidFill>
                <a:schemeClr val="accent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4876800"/>
            <a:ext cx="1191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cs typeface="NikoshBAN" panose="02000000000000000000" pitchFamily="2" charset="0"/>
              </a:rPr>
              <a:t>এক ব্যক্তি </a:t>
            </a:r>
            <a:r>
              <a:rPr lang="en-US" sz="3600" dirty="0">
                <a:cs typeface="NikoshBAN" panose="02000000000000000000" pitchFamily="2" charset="0"/>
              </a:rPr>
              <a:t>1200 </a:t>
            </a:r>
            <a:r>
              <a:rPr lang="bn-IN" sz="3600" dirty="0">
                <a:cs typeface="NikoshBAN" panose="02000000000000000000" pitchFamily="2" charset="0"/>
              </a:rPr>
              <a:t>টাকায় মাছের পোনা কিনতে চান।</a:t>
            </a:r>
            <a:r>
              <a:rPr lang="en-US" sz="3600" dirty="0">
                <a:cs typeface="NikoshBAN" panose="02000000000000000000" pitchFamily="2" charset="0"/>
              </a:rPr>
              <a:t> 100 </a:t>
            </a:r>
            <a:r>
              <a:rPr lang="bn-IN" sz="3600" dirty="0">
                <a:cs typeface="NikoshBAN" panose="02000000000000000000" pitchFamily="2" charset="0"/>
              </a:rPr>
              <a:t>রুই মাছের পোনার দাম </a:t>
            </a:r>
            <a:r>
              <a:rPr lang="en-US" sz="3600" dirty="0">
                <a:cs typeface="NikoshBAN" panose="02000000000000000000" pitchFamily="2" charset="0"/>
              </a:rPr>
              <a:t>60 </a:t>
            </a:r>
            <a:r>
              <a:rPr lang="bn-IN" sz="3600" dirty="0">
                <a:cs typeface="NikoshBAN" panose="02000000000000000000" pitchFamily="2" charset="0"/>
              </a:rPr>
              <a:t>টাকা এবং </a:t>
            </a:r>
            <a:r>
              <a:rPr lang="en-US" sz="3600" dirty="0">
                <a:cs typeface="NikoshBAN" panose="02000000000000000000" pitchFamily="2" charset="0"/>
              </a:rPr>
              <a:t>100 </a:t>
            </a:r>
            <a:r>
              <a:rPr lang="bn-IN" sz="3600" dirty="0">
                <a:cs typeface="NikoshBAN" panose="02000000000000000000" pitchFamily="2" charset="0"/>
              </a:rPr>
              <a:t>কাতলা মাছের পোনার দাম </a:t>
            </a:r>
            <a:r>
              <a:rPr lang="en-US" sz="3600" dirty="0">
                <a:cs typeface="NikoshBAN" panose="02000000000000000000" pitchFamily="2" charset="0"/>
              </a:rPr>
              <a:t>30 </a:t>
            </a:r>
            <a:r>
              <a:rPr lang="bn-IN" sz="3600" dirty="0">
                <a:cs typeface="NikoshBAN" panose="02000000000000000000" pitchFamily="2" charset="0"/>
              </a:rPr>
              <a:t>টাকা হলে, তিনি কোন প্রকারের কত পোনা কিনতে পারবেন যার মোট সংখ্যা সর্বাধিক </a:t>
            </a:r>
            <a:r>
              <a:rPr lang="en-US" sz="3600" dirty="0">
                <a:cs typeface="NikoshBAN" panose="02000000000000000000" pitchFamily="2" charset="0"/>
              </a:rPr>
              <a:t>3000</a:t>
            </a:r>
            <a:r>
              <a:rPr lang="bn-IN" sz="3600" dirty="0">
                <a:cs typeface="NikoshBAN" panose="02000000000000000000" pitchFamily="2" charset="0"/>
              </a:rPr>
              <a:t> হয় ?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95543" y="2148114"/>
            <a:ext cx="2365828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07 minutes</a:t>
            </a:r>
          </a:p>
        </p:txBody>
      </p:sp>
      <p:sp>
        <p:nvSpPr>
          <p:cNvPr id="6" name="Down Arrow 5"/>
          <p:cNvSpPr/>
          <p:nvPr/>
        </p:nvSpPr>
        <p:spPr>
          <a:xfrm rot="2330464">
            <a:off x="9938166" y="3647379"/>
            <a:ext cx="362857" cy="1417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837" y="250825"/>
            <a:ext cx="3362325" cy="1325563"/>
          </a:xfrm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6214" y="454024"/>
                <a:ext cx="10515600" cy="46323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80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3x+8y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44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6x+16y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12</a:t>
                </a:r>
                <a:r>
                  <a:rPr lang="bn-IN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সমীকরনদুটির লেখচিত্র নির্দেশ কর</a:t>
                </a:r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ছায়াঘেরা অংশের শির্ষবিন্দু বের কর ।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14350" indent="-514350">
                  <a:buFont typeface="+mj-lt"/>
                  <a:buAutoNum type="alphaLcPeriod"/>
                </a:pPr>
                <a:endParaRPr lang="bn-IN" sz="7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6214" y="454024"/>
                <a:ext cx="10515600" cy="4632325"/>
              </a:xfrm>
              <a:blipFill rotWithShape="0">
                <a:blip r:embed="rId4"/>
                <a:stretch>
                  <a:fillRect l="-4928" t="-7763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4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0725" y="4549676"/>
                <a:ext cx="744378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anose="02000000000000000000" pitchFamily="2" charset="0"/>
                  </a:rPr>
                  <a:t>Z=3x+4y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সীমাবদ্ধতা: </a:t>
                </a:r>
                <a:r>
                  <a:rPr lang="en-US" sz="36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x+y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,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y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;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25" y="4549676"/>
                <a:ext cx="7443787" cy="1138773"/>
              </a:xfrm>
              <a:prstGeom prst="rect">
                <a:avLst/>
              </a:prstGeom>
              <a:blipFill rotWithShape="0">
                <a:blip r:embed="rId4"/>
                <a:stretch>
                  <a:fillRect l="-2129" t="-6952" b="-18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1760725" y="258870"/>
            <a:ext cx="8243886" cy="34155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C00000"/>
                </a:solidFill>
              </a:rPr>
              <a:t>বাড়ীর কাজ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8" y="485775"/>
            <a:ext cx="4607158" cy="29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200151" y="300038"/>
          <a:ext cx="9986962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0475" y="-200026"/>
            <a:ext cx="5657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0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1581" y="585788"/>
            <a:ext cx="2128838" cy="64633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33312" y="2886084"/>
            <a:ext cx="799978" cy="257175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07494" y="2993460"/>
            <a:ext cx="784406" cy="259381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2837" y="2621404"/>
            <a:ext cx="921847" cy="3101109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268" y="3340502"/>
            <a:ext cx="5136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s-IN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মোঃ 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আশরাফ</a:t>
            </a:r>
            <a:r>
              <a:rPr lang="as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আ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লী</a:t>
            </a:r>
            <a:r>
              <a:rPr lang="as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endParaRPr lang="as-IN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 lvl="0">
              <a:defRPr/>
            </a:pPr>
            <a:r>
              <a:rPr lang="as-IN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সহকারী 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অধ্যাপক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(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গণিত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)</a:t>
            </a:r>
            <a:endParaRPr lang="as-IN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 lvl="0">
              <a:defRPr/>
            </a:pPr>
            <a:r>
              <a:rPr lang="bn-IN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আলহাজ্ব আব্দুল মান্নান ডিগ্রি কলেজ</a:t>
            </a:r>
          </a:p>
          <a:p>
            <a:pPr lvl="0">
              <a:defRPr/>
            </a:pP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জিরানী,আশুলিয়া,সাভার,ঢাকা।</a:t>
            </a:r>
            <a:endParaRPr lang="as-IN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 lvl="0">
              <a:defRPr/>
            </a:pP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মোবাইল </a:t>
            </a:r>
            <a:r>
              <a:rPr lang="bn-BD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নম্বরঃ 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০১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৭১৫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-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৮৫৩৯৪৯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r>
              <a:rPr lang="as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r>
              <a:rPr lang="bn-BD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endParaRPr lang="bn-BD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 lvl="0">
              <a:defRPr/>
            </a:pPr>
            <a:r>
              <a:rPr lang="bn-BD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E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mail: 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/>
              </a:rPr>
              <a:t>ashrafictc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@gmail.c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om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6695" y="3275783"/>
            <a:ext cx="4721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বিজ্ঞান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 গণিত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যোগাশ্রয়ী প্রোগ্রাম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২৩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9" y="108802"/>
            <a:ext cx="2894047" cy="3166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17" y="1425689"/>
            <a:ext cx="4708016" cy="16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87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3029" y="4963886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চিত্র দেখা যাক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8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2" cy="602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28" y="6154058"/>
            <a:ext cx="521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 কর্মরত শ্রমিক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2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2"/>
            <a:ext cx="12192000" cy="6843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421096">
            <a:off x="1899242" y="2013482"/>
            <a:ext cx="9477829" cy="273771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গেল,একজন কারখানা মালিক প্রয়োজনীয় মালামাল সমন্বয়ে কিছু শ্রমিক নিয়ে প্রয়োজনীয় দ্রব্য তৈরি করছেন।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5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965369" y="4034974"/>
            <a:ext cx="6270172" cy="2873828"/>
          </a:xfrm>
          <a:custGeom>
            <a:avLst/>
            <a:gdLst>
              <a:gd name="connsiteX0" fmla="*/ 6110515 w 6270172"/>
              <a:gd name="connsiteY0" fmla="*/ 101600 h 2873828"/>
              <a:gd name="connsiteX1" fmla="*/ 6110515 w 6270172"/>
              <a:gd name="connsiteY1" fmla="*/ 101600 h 2873828"/>
              <a:gd name="connsiteX2" fmla="*/ 5588000 w 6270172"/>
              <a:gd name="connsiteY2" fmla="*/ 87085 h 2873828"/>
              <a:gd name="connsiteX3" fmla="*/ 5544457 w 6270172"/>
              <a:gd name="connsiteY3" fmla="*/ 72571 h 2873828"/>
              <a:gd name="connsiteX4" fmla="*/ 5370286 w 6270172"/>
              <a:gd name="connsiteY4" fmla="*/ 58057 h 2873828"/>
              <a:gd name="connsiteX5" fmla="*/ 4644572 w 6270172"/>
              <a:gd name="connsiteY5" fmla="*/ 72571 h 2873828"/>
              <a:gd name="connsiteX6" fmla="*/ 4499429 w 6270172"/>
              <a:gd name="connsiteY6" fmla="*/ 101600 h 2873828"/>
              <a:gd name="connsiteX7" fmla="*/ 4310743 w 6270172"/>
              <a:gd name="connsiteY7" fmla="*/ 116114 h 2873828"/>
              <a:gd name="connsiteX8" fmla="*/ 3410857 w 6270172"/>
              <a:gd name="connsiteY8" fmla="*/ 101600 h 2873828"/>
              <a:gd name="connsiteX9" fmla="*/ 3251200 w 6270172"/>
              <a:gd name="connsiteY9" fmla="*/ 87085 h 2873828"/>
              <a:gd name="connsiteX10" fmla="*/ 3178629 w 6270172"/>
              <a:gd name="connsiteY10" fmla="*/ 72571 h 2873828"/>
              <a:gd name="connsiteX11" fmla="*/ 1494972 w 6270172"/>
              <a:gd name="connsiteY11" fmla="*/ 58057 h 2873828"/>
              <a:gd name="connsiteX12" fmla="*/ 1074057 w 6270172"/>
              <a:gd name="connsiteY12" fmla="*/ 29028 h 2873828"/>
              <a:gd name="connsiteX13" fmla="*/ 1030515 w 6270172"/>
              <a:gd name="connsiteY13" fmla="*/ 14514 h 2873828"/>
              <a:gd name="connsiteX14" fmla="*/ 928915 w 6270172"/>
              <a:gd name="connsiteY14" fmla="*/ 0 h 2873828"/>
              <a:gd name="connsiteX15" fmla="*/ 391886 w 6270172"/>
              <a:gd name="connsiteY15" fmla="*/ 14514 h 2873828"/>
              <a:gd name="connsiteX16" fmla="*/ 43543 w 6270172"/>
              <a:gd name="connsiteY16" fmla="*/ 58057 h 2873828"/>
              <a:gd name="connsiteX17" fmla="*/ 0 w 6270172"/>
              <a:gd name="connsiteY17" fmla="*/ 72571 h 2873828"/>
              <a:gd name="connsiteX18" fmla="*/ 174172 w 6270172"/>
              <a:gd name="connsiteY18" fmla="*/ 101600 h 2873828"/>
              <a:gd name="connsiteX19" fmla="*/ 217715 w 6270172"/>
              <a:gd name="connsiteY19" fmla="*/ 116114 h 2873828"/>
              <a:gd name="connsiteX20" fmla="*/ 362857 w 6270172"/>
              <a:gd name="connsiteY20" fmla="*/ 130628 h 2873828"/>
              <a:gd name="connsiteX21" fmla="*/ 580572 w 6270172"/>
              <a:gd name="connsiteY21" fmla="*/ 159657 h 2873828"/>
              <a:gd name="connsiteX22" fmla="*/ 1161143 w 6270172"/>
              <a:gd name="connsiteY22" fmla="*/ 174171 h 2873828"/>
              <a:gd name="connsiteX23" fmla="*/ 1335315 w 6270172"/>
              <a:gd name="connsiteY23" fmla="*/ 203200 h 2873828"/>
              <a:gd name="connsiteX24" fmla="*/ 1393372 w 6270172"/>
              <a:gd name="connsiteY24" fmla="*/ 217714 h 2873828"/>
              <a:gd name="connsiteX25" fmla="*/ 2249715 w 6270172"/>
              <a:gd name="connsiteY25" fmla="*/ 261257 h 2873828"/>
              <a:gd name="connsiteX26" fmla="*/ 2438400 w 6270172"/>
              <a:gd name="connsiteY26" fmla="*/ 275771 h 2873828"/>
              <a:gd name="connsiteX27" fmla="*/ 2496457 w 6270172"/>
              <a:gd name="connsiteY27" fmla="*/ 290285 h 2873828"/>
              <a:gd name="connsiteX28" fmla="*/ 2569029 w 6270172"/>
              <a:gd name="connsiteY28" fmla="*/ 304800 h 2873828"/>
              <a:gd name="connsiteX29" fmla="*/ 2743200 w 6270172"/>
              <a:gd name="connsiteY29" fmla="*/ 319314 h 2873828"/>
              <a:gd name="connsiteX30" fmla="*/ 2844800 w 6270172"/>
              <a:gd name="connsiteY30" fmla="*/ 333828 h 2873828"/>
              <a:gd name="connsiteX31" fmla="*/ 2946400 w 6270172"/>
              <a:gd name="connsiteY31" fmla="*/ 362857 h 2873828"/>
              <a:gd name="connsiteX32" fmla="*/ 3033486 w 6270172"/>
              <a:gd name="connsiteY32" fmla="*/ 391885 h 2873828"/>
              <a:gd name="connsiteX33" fmla="*/ 3164115 w 6270172"/>
              <a:gd name="connsiteY33" fmla="*/ 420914 h 2873828"/>
              <a:gd name="connsiteX34" fmla="*/ 3207657 w 6270172"/>
              <a:gd name="connsiteY34" fmla="*/ 449942 h 2873828"/>
              <a:gd name="connsiteX35" fmla="*/ 3323772 w 6270172"/>
              <a:gd name="connsiteY35" fmla="*/ 478971 h 2873828"/>
              <a:gd name="connsiteX36" fmla="*/ 3439886 w 6270172"/>
              <a:gd name="connsiteY36" fmla="*/ 508000 h 2873828"/>
              <a:gd name="connsiteX37" fmla="*/ 3483429 w 6270172"/>
              <a:gd name="connsiteY37" fmla="*/ 522514 h 2873828"/>
              <a:gd name="connsiteX38" fmla="*/ 3585029 w 6270172"/>
              <a:gd name="connsiteY38" fmla="*/ 537028 h 2873828"/>
              <a:gd name="connsiteX39" fmla="*/ 3730172 w 6270172"/>
              <a:gd name="connsiteY39" fmla="*/ 566057 h 2873828"/>
              <a:gd name="connsiteX40" fmla="*/ 3904343 w 6270172"/>
              <a:gd name="connsiteY40" fmla="*/ 609600 h 2873828"/>
              <a:gd name="connsiteX41" fmla="*/ 3947886 w 6270172"/>
              <a:gd name="connsiteY41" fmla="*/ 624114 h 2873828"/>
              <a:gd name="connsiteX42" fmla="*/ 3991429 w 6270172"/>
              <a:gd name="connsiteY42" fmla="*/ 653142 h 2873828"/>
              <a:gd name="connsiteX43" fmla="*/ 4020457 w 6270172"/>
              <a:gd name="connsiteY43" fmla="*/ 696685 h 2873828"/>
              <a:gd name="connsiteX44" fmla="*/ 4064000 w 6270172"/>
              <a:gd name="connsiteY44" fmla="*/ 740228 h 2873828"/>
              <a:gd name="connsiteX45" fmla="*/ 4078515 w 6270172"/>
              <a:gd name="connsiteY45" fmla="*/ 783771 h 2873828"/>
              <a:gd name="connsiteX46" fmla="*/ 4122057 w 6270172"/>
              <a:gd name="connsiteY46" fmla="*/ 812800 h 2873828"/>
              <a:gd name="connsiteX47" fmla="*/ 4165600 w 6270172"/>
              <a:gd name="connsiteY47" fmla="*/ 856342 h 2873828"/>
              <a:gd name="connsiteX48" fmla="*/ 4209143 w 6270172"/>
              <a:gd name="connsiteY48" fmla="*/ 870857 h 2873828"/>
              <a:gd name="connsiteX49" fmla="*/ 4310743 w 6270172"/>
              <a:gd name="connsiteY49" fmla="*/ 914400 h 2873828"/>
              <a:gd name="connsiteX50" fmla="*/ 4397829 w 6270172"/>
              <a:gd name="connsiteY50" fmla="*/ 943428 h 2873828"/>
              <a:gd name="connsiteX51" fmla="*/ 4455886 w 6270172"/>
              <a:gd name="connsiteY51" fmla="*/ 957942 h 2873828"/>
              <a:gd name="connsiteX52" fmla="*/ 4542972 w 6270172"/>
              <a:gd name="connsiteY52" fmla="*/ 986971 h 2873828"/>
              <a:gd name="connsiteX53" fmla="*/ 4630057 w 6270172"/>
              <a:gd name="connsiteY53" fmla="*/ 1045028 h 2873828"/>
              <a:gd name="connsiteX54" fmla="*/ 4717143 w 6270172"/>
              <a:gd name="connsiteY54" fmla="*/ 1088571 h 2873828"/>
              <a:gd name="connsiteX55" fmla="*/ 4862286 w 6270172"/>
              <a:gd name="connsiteY55" fmla="*/ 1161142 h 2873828"/>
              <a:gd name="connsiteX56" fmla="*/ 4905829 w 6270172"/>
              <a:gd name="connsiteY56" fmla="*/ 1190171 h 2873828"/>
              <a:gd name="connsiteX57" fmla="*/ 5007429 w 6270172"/>
              <a:gd name="connsiteY57" fmla="*/ 1233714 h 2873828"/>
              <a:gd name="connsiteX58" fmla="*/ 5152572 w 6270172"/>
              <a:gd name="connsiteY58" fmla="*/ 1335314 h 2873828"/>
              <a:gd name="connsiteX59" fmla="*/ 5196115 w 6270172"/>
              <a:gd name="connsiteY59" fmla="*/ 1364342 h 2873828"/>
              <a:gd name="connsiteX60" fmla="*/ 5225143 w 6270172"/>
              <a:gd name="connsiteY60" fmla="*/ 1407885 h 2873828"/>
              <a:gd name="connsiteX61" fmla="*/ 5268686 w 6270172"/>
              <a:gd name="connsiteY61" fmla="*/ 1436914 h 2873828"/>
              <a:gd name="connsiteX62" fmla="*/ 5341257 w 6270172"/>
              <a:gd name="connsiteY62" fmla="*/ 1524000 h 2873828"/>
              <a:gd name="connsiteX63" fmla="*/ 5370286 w 6270172"/>
              <a:gd name="connsiteY63" fmla="*/ 1582057 h 2873828"/>
              <a:gd name="connsiteX64" fmla="*/ 5428343 w 6270172"/>
              <a:gd name="connsiteY64" fmla="*/ 1669142 h 2873828"/>
              <a:gd name="connsiteX65" fmla="*/ 5486400 w 6270172"/>
              <a:gd name="connsiteY65" fmla="*/ 1756228 h 2873828"/>
              <a:gd name="connsiteX66" fmla="*/ 5515429 w 6270172"/>
              <a:gd name="connsiteY66" fmla="*/ 1814285 h 2873828"/>
              <a:gd name="connsiteX67" fmla="*/ 5573486 w 6270172"/>
              <a:gd name="connsiteY67" fmla="*/ 1901371 h 2873828"/>
              <a:gd name="connsiteX68" fmla="*/ 5660572 w 6270172"/>
              <a:gd name="connsiteY68" fmla="*/ 2032000 h 2873828"/>
              <a:gd name="connsiteX69" fmla="*/ 5718629 w 6270172"/>
              <a:gd name="connsiteY69" fmla="*/ 2119085 h 2873828"/>
              <a:gd name="connsiteX70" fmla="*/ 5762172 w 6270172"/>
              <a:gd name="connsiteY70" fmla="*/ 2177142 h 2873828"/>
              <a:gd name="connsiteX71" fmla="*/ 5820229 w 6270172"/>
              <a:gd name="connsiteY71" fmla="*/ 2264228 h 2873828"/>
              <a:gd name="connsiteX72" fmla="*/ 5849257 w 6270172"/>
              <a:gd name="connsiteY72" fmla="*/ 2307771 h 2873828"/>
              <a:gd name="connsiteX73" fmla="*/ 5892800 w 6270172"/>
              <a:gd name="connsiteY73" fmla="*/ 2351314 h 2873828"/>
              <a:gd name="connsiteX74" fmla="*/ 5921829 w 6270172"/>
              <a:gd name="connsiteY74" fmla="*/ 2394857 h 2873828"/>
              <a:gd name="connsiteX75" fmla="*/ 6023429 w 6270172"/>
              <a:gd name="connsiteY75" fmla="*/ 2540000 h 2873828"/>
              <a:gd name="connsiteX76" fmla="*/ 6052457 w 6270172"/>
              <a:gd name="connsiteY76" fmla="*/ 2583542 h 2873828"/>
              <a:gd name="connsiteX77" fmla="*/ 6081486 w 6270172"/>
              <a:gd name="connsiteY77" fmla="*/ 2627085 h 2873828"/>
              <a:gd name="connsiteX78" fmla="*/ 6096000 w 6270172"/>
              <a:gd name="connsiteY78" fmla="*/ 2685142 h 2873828"/>
              <a:gd name="connsiteX79" fmla="*/ 6139543 w 6270172"/>
              <a:gd name="connsiteY79" fmla="*/ 2714171 h 2873828"/>
              <a:gd name="connsiteX80" fmla="*/ 6168572 w 6270172"/>
              <a:gd name="connsiteY80" fmla="*/ 2757714 h 2873828"/>
              <a:gd name="connsiteX81" fmla="*/ 6183086 w 6270172"/>
              <a:gd name="connsiteY81" fmla="*/ 2801257 h 2873828"/>
              <a:gd name="connsiteX82" fmla="*/ 6197600 w 6270172"/>
              <a:gd name="connsiteY82" fmla="*/ 2873828 h 2873828"/>
              <a:gd name="connsiteX83" fmla="*/ 6241143 w 6270172"/>
              <a:gd name="connsiteY83" fmla="*/ 2801257 h 2873828"/>
              <a:gd name="connsiteX84" fmla="*/ 6270172 w 6270172"/>
              <a:gd name="connsiteY84" fmla="*/ 2714171 h 2873828"/>
              <a:gd name="connsiteX85" fmla="*/ 6255657 w 6270172"/>
              <a:gd name="connsiteY85" fmla="*/ 2641600 h 2873828"/>
              <a:gd name="connsiteX86" fmla="*/ 6212115 w 6270172"/>
              <a:gd name="connsiteY86" fmla="*/ 2670628 h 2873828"/>
              <a:gd name="connsiteX87" fmla="*/ 6168572 w 6270172"/>
              <a:gd name="connsiteY87" fmla="*/ 2685142 h 2873828"/>
              <a:gd name="connsiteX88" fmla="*/ 6110515 w 6270172"/>
              <a:gd name="connsiteY88" fmla="*/ 2714171 h 2873828"/>
              <a:gd name="connsiteX89" fmla="*/ 6139543 w 6270172"/>
              <a:gd name="connsiteY89" fmla="*/ 2670628 h 2873828"/>
              <a:gd name="connsiteX90" fmla="*/ 6154057 w 6270172"/>
              <a:gd name="connsiteY90" fmla="*/ 2583542 h 2873828"/>
              <a:gd name="connsiteX91" fmla="*/ 6168572 w 6270172"/>
              <a:gd name="connsiteY91" fmla="*/ 2540000 h 2873828"/>
              <a:gd name="connsiteX92" fmla="*/ 6183086 w 6270172"/>
              <a:gd name="connsiteY92" fmla="*/ 2438400 h 2873828"/>
              <a:gd name="connsiteX93" fmla="*/ 6212115 w 6270172"/>
              <a:gd name="connsiteY93" fmla="*/ 2061028 h 2873828"/>
              <a:gd name="connsiteX94" fmla="*/ 6226629 w 6270172"/>
              <a:gd name="connsiteY94" fmla="*/ 1828800 h 2873828"/>
              <a:gd name="connsiteX95" fmla="*/ 6241143 w 6270172"/>
              <a:gd name="connsiteY95" fmla="*/ 1770742 h 2873828"/>
              <a:gd name="connsiteX96" fmla="*/ 6226629 w 6270172"/>
              <a:gd name="connsiteY96" fmla="*/ 1582057 h 2873828"/>
              <a:gd name="connsiteX97" fmla="*/ 6212115 w 6270172"/>
              <a:gd name="connsiteY97" fmla="*/ 1538514 h 2873828"/>
              <a:gd name="connsiteX98" fmla="*/ 6154057 w 6270172"/>
              <a:gd name="connsiteY98" fmla="*/ 1436914 h 2873828"/>
              <a:gd name="connsiteX99" fmla="*/ 6168572 w 6270172"/>
              <a:gd name="connsiteY99" fmla="*/ 1030514 h 2873828"/>
              <a:gd name="connsiteX100" fmla="*/ 6183086 w 6270172"/>
              <a:gd name="connsiteY100" fmla="*/ 957942 h 2873828"/>
              <a:gd name="connsiteX101" fmla="*/ 6212115 w 6270172"/>
              <a:gd name="connsiteY101" fmla="*/ 856342 h 2873828"/>
              <a:gd name="connsiteX102" fmla="*/ 6212115 w 6270172"/>
              <a:gd name="connsiteY102" fmla="*/ 537028 h 2873828"/>
              <a:gd name="connsiteX103" fmla="*/ 6183086 w 6270172"/>
              <a:gd name="connsiteY103" fmla="*/ 449942 h 2873828"/>
              <a:gd name="connsiteX104" fmla="*/ 6154057 w 6270172"/>
              <a:gd name="connsiteY104" fmla="*/ 348342 h 2873828"/>
              <a:gd name="connsiteX105" fmla="*/ 6125029 w 6270172"/>
              <a:gd name="connsiteY105" fmla="*/ 261257 h 2873828"/>
              <a:gd name="connsiteX106" fmla="*/ 6110515 w 6270172"/>
              <a:gd name="connsiteY106" fmla="*/ 217714 h 2873828"/>
              <a:gd name="connsiteX107" fmla="*/ 6110515 w 6270172"/>
              <a:gd name="connsiteY107" fmla="*/ 10160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270172" h="2873828">
                <a:moveTo>
                  <a:pt x="6110515" y="101600"/>
                </a:moveTo>
                <a:lnTo>
                  <a:pt x="6110515" y="101600"/>
                </a:lnTo>
                <a:cubicBezTo>
                  <a:pt x="5936343" y="96762"/>
                  <a:pt x="5762010" y="96009"/>
                  <a:pt x="5588000" y="87085"/>
                </a:cubicBezTo>
                <a:cubicBezTo>
                  <a:pt x="5572721" y="86301"/>
                  <a:pt x="5559622" y="74593"/>
                  <a:pt x="5544457" y="72571"/>
                </a:cubicBezTo>
                <a:cubicBezTo>
                  <a:pt x="5486710" y="64872"/>
                  <a:pt x="5428343" y="62895"/>
                  <a:pt x="5370286" y="58057"/>
                </a:cubicBezTo>
                <a:lnTo>
                  <a:pt x="4644572" y="72571"/>
                </a:lnTo>
                <a:cubicBezTo>
                  <a:pt x="4502027" y="77662"/>
                  <a:pt x="4610291" y="88557"/>
                  <a:pt x="4499429" y="101600"/>
                </a:cubicBezTo>
                <a:cubicBezTo>
                  <a:pt x="4436780" y="108971"/>
                  <a:pt x="4373638" y="111276"/>
                  <a:pt x="4310743" y="116114"/>
                </a:cubicBezTo>
                <a:lnTo>
                  <a:pt x="3410857" y="101600"/>
                </a:lnTo>
                <a:cubicBezTo>
                  <a:pt x="3357439" y="100136"/>
                  <a:pt x="3304226" y="93713"/>
                  <a:pt x="3251200" y="87085"/>
                </a:cubicBezTo>
                <a:cubicBezTo>
                  <a:pt x="3226721" y="84025"/>
                  <a:pt x="3203295" y="72979"/>
                  <a:pt x="3178629" y="72571"/>
                </a:cubicBezTo>
                <a:lnTo>
                  <a:pt x="1494972" y="58057"/>
                </a:lnTo>
                <a:cubicBezTo>
                  <a:pt x="1399894" y="53303"/>
                  <a:pt x="1192915" y="48837"/>
                  <a:pt x="1074057" y="29028"/>
                </a:cubicBezTo>
                <a:cubicBezTo>
                  <a:pt x="1058966" y="26513"/>
                  <a:pt x="1045517" y="17514"/>
                  <a:pt x="1030515" y="14514"/>
                </a:cubicBezTo>
                <a:cubicBezTo>
                  <a:pt x="996969" y="7805"/>
                  <a:pt x="962782" y="4838"/>
                  <a:pt x="928915" y="0"/>
                </a:cubicBezTo>
                <a:lnTo>
                  <a:pt x="391886" y="14514"/>
                </a:lnTo>
                <a:cubicBezTo>
                  <a:pt x="228723" y="20912"/>
                  <a:pt x="190425" y="24161"/>
                  <a:pt x="43543" y="58057"/>
                </a:cubicBezTo>
                <a:cubicBezTo>
                  <a:pt x="28635" y="61497"/>
                  <a:pt x="14514" y="67733"/>
                  <a:pt x="0" y="72571"/>
                </a:cubicBezTo>
                <a:cubicBezTo>
                  <a:pt x="58057" y="82247"/>
                  <a:pt x="118334" y="82988"/>
                  <a:pt x="174172" y="101600"/>
                </a:cubicBezTo>
                <a:cubicBezTo>
                  <a:pt x="188686" y="106438"/>
                  <a:pt x="202593" y="113788"/>
                  <a:pt x="217715" y="116114"/>
                </a:cubicBezTo>
                <a:cubicBezTo>
                  <a:pt x="265772" y="123507"/>
                  <a:pt x="314568" y="124947"/>
                  <a:pt x="362857" y="130628"/>
                </a:cubicBezTo>
                <a:cubicBezTo>
                  <a:pt x="405233" y="135613"/>
                  <a:pt x="542065" y="158053"/>
                  <a:pt x="580572" y="159657"/>
                </a:cubicBezTo>
                <a:cubicBezTo>
                  <a:pt x="773988" y="167716"/>
                  <a:pt x="967619" y="169333"/>
                  <a:pt x="1161143" y="174171"/>
                </a:cubicBezTo>
                <a:cubicBezTo>
                  <a:pt x="1219200" y="183847"/>
                  <a:pt x="1278214" y="188925"/>
                  <a:pt x="1335315" y="203200"/>
                </a:cubicBezTo>
                <a:cubicBezTo>
                  <a:pt x="1354667" y="208038"/>
                  <a:pt x="1373538" y="215589"/>
                  <a:pt x="1393372" y="217714"/>
                </a:cubicBezTo>
                <a:cubicBezTo>
                  <a:pt x="1753813" y="256332"/>
                  <a:pt x="1853098" y="249925"/>
                  <a:pt x="2249715" y="261257"/>
                </a:cubicBezTo>
                <a:cubicBezTo>
                  <a:pt x="2312610" y="266095"/>
                  <a:pt x="2375751" y="268401"/>
                  <a:pt x="2438400" y="275771"/>
                </a:cubicBezTo>
                <a:cubicBezTo>
                  <a:pt x="2458211" y="278102"/>
                  <a:pt x="2476984" y="285958"/>
                  <a:pt x="2496457" y="290285"/>
                </a:cubicBezTo>
                <a:cubicBezTo>
                  <a:pt x="2520539" y="295637"/>
                  <a:pt x="2544528" y="301918"/>
                  <a:pt x="2569029" y="304800"/>
                </a:cubicBezTo>
                <a:cubicBezTo>
                  <a:pt x="2626888" y="311607"/>
                  <a:pt x="2685262" y="313215"/>
                  <a:pt x="2743200" y="319314"/>
                </a:cubicBezTo>
                <a:cubicBezTo>
                  <a:pt x="2777223" y="322895"/>
                  <a:pt x="2810933" y="328990"/>
                  <a:pt x="2844800" y="333828"/>
                </a:cubicBezTo>
                <a:cubicBezTo>
                  <a:pt x="2991135" y="382605"/>
                  <a:pt x="2764150" y="308182"/>
                  <a:pt x="2946400" y="362857"/>
                </a:cubicBezTo>
                <a:cubicBezTo>
                  <a:pt x="2975708" y="371650"/>
                  <a:pt x="3003481" y="385884"/>
                  <a:pt x="3033486" y="391885"/>
                </a:cubicBezTo>
                <a:cubicBezTo>
                  <a:pt x="3125618" y="410312"/>
                  <a:pt x="3082124" y="400417"/>
                  <a:pt x="3164115" y="420914"/>
                </a:cubicBezTo>
                <a:cubicBezTo>
                  <a:pt x="3178629" y="430590"/>
                  <a:pt x="3192055" y="442141"/>
                  <a:pt x="3207657" y="449942"/>
                </a:cubicBezTo>
                <a:cubicBezTo>
                  <a:pt x="3239372" y="465800"/>
                  <a:pt x="3293007" y="471871"/>
                  <a:pt x="3323772" y="478971"/>
                </a:cubicBezTo>
                <a:cubicBezTo>
                  <a:pt x="3362646" y="487942"/>
                  <a:pt x="3402037" y="495384"/>
                  <a:pt x="3439886" y="508000"/>
                </a:cubicBezTo>
                <a:cubicBezTo>
                  <a:pt x="3454400" y="512838"/>
                  <a:pt x="3468427" y="519514"/>
                  <a:pt x="3483429" y="522514"/>
                </a:cubicBezTo>
                <a:cubicBezTo>
                  <a:pt x="3516975" y="529223"/>
                  <a:pt x="3551339" y="531083"/>
                  <a:pt x="3585029" y="537028"/>
                </a:cubicBezTo>
                <a:cubicBezTo>
                  <a:pt x="3633617" y="545602"/>
                  <a:pt x="3681678" y="556964"/>
                  <a:pt x="3730172" y="566057"/>
                </a:cubicBezTo>
                <a:cubicBezTo>
                  <a:pt x="3864198" y="591187"/>
                  <a:pt x="3771914" y="565457"/>
                  <a:pt x="3904343" y="609600"/>
                </a:cubicBezTo>
                <a:cubicBezTo>
                  <a:pt x="3918857" y="614438"/>
                  <a:pt x="3935156" y="615628"/>
                  <a:pt x="3947886" y="624114"/>
                </a:cubicBezTo>
                <a:lnTo>
                  <a:pt x="3991429" y="653142"/>
                </a:lnTo>
                <a:cubicBezTo>
                  <a:pt x="4001105" y="667656"/>
                  <a:pt x="4009290" y="683284"/>
                  <a:pt x="4020457" y="696685"/>
                </a:cubicBezTo>
                <a:cubicBezTo>
                  <a:pt x="4033598" y="712454"/>
                  <a:pt x="4052614" y="723149"/>
                  <a:pt x="4064000" y="740228"/>
                </a:cubicBezTo>
                <a:cubicBezTo>
                  <a:pt x="4072487" y="752958"/>
                  <a:pt x="4068958" y="771824"/>
                  <a:pt x="4078515" y="783771"/>
                </a:cubicBezTo>
                <a:cubicBezTo>
                  <a:pt x="4089412" y="797392"/>
                  <a:pt x="4108656" y="801633"/>
                  <a:pt x="4122057" y="812800"/>
                </a:cubicBezTo>
                <a:cubicBezTo>
                  <a:pt x="4137826" y="825941"/>
                  <a:pt x="4148521" y="844956"/>
                  <a:pt x="4165600" y="856342"/>
                </a:cubicBezTo>
                <a:cubicBezTo>
                  <a:pt x="4178330" y="864829"/>
                  <a:pt x="4195459" y="864015"/>
                  <a:pt x="4209143" y="870857"/>
                </a:cubicBezTo>
                <a:cubicBezTo>
                  <a:pt x="4335785" y="934178"/>
                  <a:pt x="4159716" y="869092"/>
                  <a:pt x="4310743" y="914400"/>
                </a:cubicBezTo>
                <a:cubicBezTo>
                  <a:pt x="4340051" y="923193"/>
                  <a:pt x="4368144" y="936007"/>
                  <a:pt x="4397829" y="943428"/>
                </a:cubicBezTo>
                <a:cubicBezTo>
                  <a:pt x="4417181" y="948266"/>
                  <a:pt x="4436779" y="952210"/>
                  <a:pt x="4455886" y="957942"/>
                </a:cubicBezTo>
                <a:cubicBezTo>
                  <a:pt x="4485194" y="966735"/>
                  <a:pt x="4542972" y="986971"/>
                  <a:pt x="4542972" y="986971"/>
                </a:cubicBezTo>
                <a:cubicBezTo>
                  <a:pt x="4625516" y="1069515"/>
                  <a:pt x="4546036" y="1003017"/>
                  <a:pt x="4630057" y="1045028"/>
                </a:cubicBezTo>
                <a:cubicBezTo>
                  <a:pt x="4742599" y="1101300"/>
                  <a:pt x="4607700" y="1052091"/>
                  <a:pt x="4717143" y="1088571"/>
                </a:cubicBezTo>
                <a:cubicBezTo>
                  <a:pt x="4820827" y="1157693"/>
                  <a:pt x="4770383" y="1138167"/>
                  <a:pt x="4862286" y="1161142"/>
                </a:cubicBezTo>
                <a:cubicBezTo>
                  <a:pt x="4876800" y="1170818"/>
                  <a:pt x="4890227" y="1182370"/>
                  <a:pt x="4905829" y="1190171"/>
                </a:cubicBezTo>
                <a:cubicBezTo>
                  <a:pt x="5025960" y="1250236"/>
                  <a:pt x="4856405" y="1143099"/>
                  <a:pt x="5007429" y="1233714"/>
                </a:cubicBezTo>
                <a:cubicBezTo>
                  <a:pt x="5090859" y="1283772"/>
                  <a:pt x="5083095" y="1285688"/>
                  <a:pt x="5152572" y="1335314"/>
                </a:cubicBezTo>
                <a:cubicBezTo>
                  <a:pt x="5166767" y="1345453"/>
                  <a:pt x="5181601" y="1354666"/>
                  <a:pt x="5196115" y="1364342"/>
                </a:cubicBezTo>
                <a:cubicBezTo>
                  <a:pt x="5205791" y="1378856"/>
                  <a:pt x="5212808" y="1395550"/>
                  <a:pt x="5225143" y="1407885"/>
                </a:cubicBezTo>
                <a:cubicBezTo>
                  <a:pt x="5237478" y="1420220"/>
                  <a:pt x="5255285" y="1425747"/>
                  <a:pt x="5268686" y="1436914"/>
                </a:cubicBezTo>
                <a:cubicBezTo>
                  <a:pt x="5301436" y="1464206"/>
                  <a:pt x="5320498" y="1487671"/>
                  <a:pt x="5341257" y="1524000"/>
                </a:cubicBezTo>
                <a:cubicBezTo>
                  <a:pt x="5351992" y="1542786"/>
                  <a:pt x="5359154" y="1563504"/>
                  <a:pt x="5370286" y="1582057"/>
                </a:cubicBezTo>
                <a:cubicBezTo>
                  <a:pt x="5388236" y="1611973"/>
                  <a:pt x="5428343" y="1669142"/>
                  <a:pt x="5428343" y="1669142"/>
                </a:cubicBezTo>
                <a:cubicBezTo>
                  <a:pt x="5459477" y="1762545"/>
                  <a:pt x="5418449" y="1661098"/>
                  <a:pt x="5486400" y="1756228"/>
                </a:cubicBezTo>
                <a:cubicBezTo>
                  <a:pt x="5498976" y="1773834"/>
                  <a:pt x="5504297" y="1795732"/>
                  <a:pt x="5515429" y="1814285"/>
                </a:cubicBezTo>
                <a:cubicBezTo>
                  <a:pt x="5533379" y="1844201"/>
                  <a:pt x="5554134" y="1872342"/>
                  <a:pt x="5573486" y="1901371"/>
                </a:cubicBezTo>
                <a:lnTo>
                  <a:pt x="5660572" y="2032000"/>
                </a:lnTo>
                <a:lnTo>
                  <a:pt x="5718629" y="2119085"/>
                </a:lnTo>
                <a:cubicBezTo>
                  <a:pt x="5733143" y="2138437"/>
                  <a:pt x="5748300" y="2157324"/>
                  <a:pt x="5762172" y="2177142"/>
                </a:cubicBezTo>
                <a:cubicBezTo>
                  <a:pt x="5782179" y="2205723"/>
                  <a:pt x="5800877" y="2235199"/>
                  <a:pt x="5820229" y="2264228"/>
                </a:cubicBezTo>
                <a:cubicBezTo>
                  <a:pt x="5829905" y="2278742"/>
                  <a:pt x="5836922" y="2295436"/>
                  <a:pt x="5849257" y="2307771"/>
                </a:cubicBezTo>
                <a:cubicBezTo>
                  <a:pt x="5863771" y="2322285"/>
                  <a:pt x="5879659" y="2335545"/>
                  <a:pt x="5892800" y="2351314"/>
                </a:cubicBezTo>
                <a:cubicBezTo>
                  <a:pt x="5903967" y="2364715"/>
                  <a:pt x="5911690" y="2380662"/>
                  <a:pt x="5921829" y="2394857"/>
                </a:cubicBezTo>
                <a:cubicBezTo>
                  <a:pt x="6029281" y="2545288"/>
                  <a:pt x="5889973" y="2339815"/>
                  <a:pt x="6023429" y="2540000"/>
                </a:cubicBezTo>
                <a:lnTo>
                  <a:pt x="6052457" y="2583542"/>
                </a:lnTo>
                <a:lnTo>
                  <a:pt x="6081486" y="2627085"/>
                </a:lnTo>
                <a:cubicBezTo>
                  <a:pt x="6086324" y="2646437"/>
                  <a:pt x="6084935" y="2668544"/>
                  <a:pt x="6096000" y="2685142"/>
                </a:cubicBezTo>
                <a:cubicBezTo>
                  <a:pt x="6105676" y="2699656"/>
                  <a:pt x="6127208" y="2701836"/>
                  <a:pt x="6139543" y="2714171"/>
                </a:cubicBezTo>
                <a:cubicBezTo>
                  <a:pt x="6151878" y="2726506"/>
                  <a:pt x="6158896" y="2743200"/>
                  <a:pt x="6168572" y="2757714"/>
                </a:cubicBezTo>
                <a:cubicBezTo>
                  <a:pt x="6173410" y="2772228"/>
                  <a:pt x="6179375" y="2786414"/>
                  <a:pt x="6183086" y="2801257"/>
                </a:cubicBezTo>
                <a:cubicBezTo>
                  <a:pt x="6189069" y="2825190"/>
                  <a:pt x="6172931" y="2873828"/>
                  <a:pt x="6197600" y="2873828"/>
                </a:cubicBezTo>
                <a:cubicBezTo>
                  <a:pt x="6225811" y="2873828"/>
                  <a:pt x="6229469" y="2826939"/>
                  <a:pt x="6241143" y="2801257"/>
                </a:cubicBezTo>
                <a:cubicBezTo>
                  <a:pt x="6253805" y="2773401"/>
                  <a:pt x="6270172" y="2714171"/>
                  <a:pt x="6270172" y="2714171"/>
                </a:cubicBezTo>
                <a:cubicBezTo>
                  <a:pt x="6265334" y="2689981"/>
                  <a:pt x="6275393" y="2656402"/>
                  <a:pt x="6255657" y="2641600"/>
                </a:cubicBezTo>
                <a:cubicBezTo>
                  <a:pt x="6241702" y="2631134"/>
                  <a:pt x="6227717" y="2662827"/>
                  <a:pt x="6212115" y="2670628"/>
                </a:cubicBezTo>
                <a:cubicBezTo>
                  <a:pt x="6198431" y="2677470"/>
                  <a:pt x="6182634" y="2679115"/>
                  <a:pt x="6168572" y="2685142"/>
                </a:cubicBezTo>
                <a:cubicBezTo>
                  <a:pt x="6148685" y="2693665"/>
                  <a:pt x="6129867" y="2704495"/>
                  <a:pt x="6110515" y="2714171"/>
                </a:cubicBezTo>
                <a:cubicBezTo>
                  <a:pt x="6120191" y="2699657"/>
                  <a:pt x="6134027" y="2687177"/>
                  <a:pt x="6139543" y="2670628"/>
                </a:cubicBezTo>
                <a:cubicBezTo>
                  <a:pt x="6148849" y="2642709"/>
                  <a:pt x="6147673" y="2612270"/>
                  <a:pt x="6154057" y="2583542"/>
                </a:cubicBezTo>
                <a:cubicBezTo>
                  <a:pt x="6157376" y="2568607"/>
                  <a:pt x="6163734" y="2554514"/>
                  <a:pt x="6168572" y="2540000"/>
                </a:cubicBezTo>
                <a:cubicBezTo>
                  <a:pt x="6173410" y="2506133"/>
                  <a:pt x="6180649" y="2472524"/>
                  <a:pt x="6183086" y="2438400"/>
                </a:cubicBezTo>
                <a:cubicBezTo>
                  <a:pt x="6210974" y="2047956"/>
                  <a:pt x="6174692" y="2248135"/>
                  <a:pt x="6212115" y="2061028"/>
                </a:cubicBezTo>
                <a:cubicBezTo>
                  <a:pt x="6216953" y="1983619"/>
                  <a:pt x="6218912" y="1905975"/>
                  <a:pt x="6226629" y="1828800"/>
                </a:cubicBezTo>
                <a:cubicBezTo>
                  <a:pt x="6228614" y="1808951"/>
                  <a:pt x="6241143" y="1790690"/>
                  <a:pt x="6241143" y="1770742"/>
                </a:cubicBezTo>
                <a:cubicBezTo>
                  <a:pt x="6241143" y="1707661"/>
                  <a:pt x="6234453" y="1644651"/>
                  <a:pt x="6226629" y="1582057"/>
                </a:cubicBezTo>
                <a:cubicBezTo>
                  <a:pt x="6224731" y="1566876"/>
                  <a:pt x="6218142" y="1552576"/>
                  <a:pt x="6212115" y="1538514"/>
                </a:cubicBezTo>
                <a:cubicBezTo>
                  <a:pt x="6190018" y="1486954"/>
                  <a:pt x="6183210" y="1480642"/>
                  <a:pt x="6154057" y="1436914"/>
                </a:cubicBezTo>
                <a:cubicBezTo>
                  <a:pt x="6158895" y="1301447"/>
                  <a:pt x="6160372" y="1165819"/>
                  <a:pt x="6168572" y="1030514"/>
                </a:cubicBezTo>
                <a:cubicBezTo>
                  <a:pt x="6170064" y="1005889"/>
                  <a:pt x="6177735" y="982024"/>
                  <a:pt x="6183086" y="957942"/>
                </a:cubicBezTo>
                <a:cubicBezTo>
                  <a:pt x="6195236" y="903264"/>
                  <a:pt x="6195950" y="904833"/>
                  <a:pt x="6212115" y="856342"/>
                </a:cubicBezTo>
                <a:cubicBezTo>
                  <a:pt x="6232402" y="714331"/>
                  <a:pt x="6238499" y="721715"/>
                  <a:pt x="6212115" y="537028"/>
                </a:cubicBezTo>
                <a:cubicBezTo>
                  <a:pt x="6207788" y="506737"/>
                  <a:pt x="6192762" y="478971"/>
                  <a:pt x="6183086" y="449942"/>
                </a:cubicBezTo>
                <a:cubicBezTo>
                  <a:pt x="6134316" y="303633"/>
                  <a:pt x="6208723" y="530563"/>
                  <a:pt x="6154057" y="348342"/>
                </a:cubicBezTo>
                <a:cubicBezTo>
                  <a:pt x="6145265" y="319034"/>
                  <a:pt x="6134705" y="290285"/>
                  <a:pt x="6125029" y="261257"/>
                </a:cubicBezTo>
                <a:cubicBezTo>
                  <a:pt x="6120191" y="246743"/>
                  <a:pt x="6114226" y="232557"/>
                  <a:pt x="6110515" y="217714"/>
                </a:cubicBezTo>
                <a:lnTo>
                  <a:pt x="6110515" y="10160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11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542" y="246741"/>
            <a:ext cx="6270172" cy="2873828"/>
          </a:xfrm>
          <a:custGeom>
            <a:avLst/>
            <a:gdLst>
              <a:gd name="connsiteX0" fmla="*/ 6110515 w 6270172"/>
              <a:gd name="connsiteY0" fmla="*/ 101600 h 2873828"/>
              <a:gd name="connsiteX1" fmla="*/ 6110515 w 6270172"/>
              <a:gd name="connsiteY1" fmla="*/ 101600 h 2873828"/>
              <a:gd name="connsiteX2" fmla="*/ 5588000 w 6270172"/>
              <a:gd name="connsiteY2" fmla="*/ 87085 h 2873828"/>
              <a:gd name="connsiteX3" fmla="*/ 5544457 w 6270172"/>
              <a:gd name="connsiteY3" fmla="*/ 72571 h 2873828"/>
              <a:gd name="connsiteX4" fmla="*/ 5370286 w 6270172"/>
              <a:gd name="connsiteY4" fmla="*/ 58057 h 2873828"/>
              <a:gd name="connsiteX5" fmla="*/ 4644572 w 6270172"/>
              <a:gd name="connsiteY5" fmla="*/ 72571 h 2873828"/>
              <a:gd name="connsiteX6" fmla="*/ 4499429 w 6270172"/>
              <a:gd name="connsiteY6" fmla="*/ 101600 h 2873828"/>
              <a:gd name="connsiteX7" fmla="*/ 4310743 w 6270172"/>
              <a:gd name="connsiteY7" fmla="*/ 116114 h 2873828"/>
              <a:gd name="connsiteX8" fmla="*/ 3410857 w 6270172"/>
              <a:gd name="connsiteY8" fmla="*/ 101600 h 2873828"/>
              <a:gd name="connsiteX9" fmla="*/ 3251200 w 6270172"/>
              <a:gd name="connsiteY9" fmla="*/ 87085 h 2873828"/>
              <a:gd name="connsiteX10" fmla="*/ 3178629 w 6270172"/>
              <a:gd name="connsiteY10" fmla="*/ 72571 h 2873828"/>
              <a:gd name="connsiteX11" fmla="*/ 1494972 w 6270172"/>
              <a:gd name="connsiteY11" fmla="*/ 58057 h 2873828"/>
              <a:gd name="connsiteX12" fmla="*/ 1074057 w 6270172"/>
              <a:gd name="connsiteY12" fmla="*/ 29028 h 2873828"/>
              <a:gd name="connsiteX13" fmla="*/ 1030515 w 6270172"/>
              <a:gd name="connsiteY13" fmla="*/ 14514 h 2873828"/>
              <a:gd name="connsiteX14" fmla="*/ 928915 w 6270172"/>
              <a:gd name="connsiteY14" fmla="*/ 0 h 2873828"/>
              <a:gd name="connsiteX15" fmla="*/ 391886 w 6270172"/>
              <a:gd name="connsiteY15" fmla="*/ 14514 h 2873828"/>
              <a:gd name="connsiteX16" fmla="*/ 43543 w 6270172"/>
              <a:gd name="connsiteY16" fmla="*/ 58057 h 2873828"/>
              <a:gd name="connsiteX17" fmla="*/ 0 w 6270172"/>
              <a:gd name="connsiteY17" fmla="*/ 72571 h 2873828"/>
              <a:gd name="connsiteX18" fmla="*/ 174172 w 6270172"/>
              <a:gd name="connsiteY18" fmla="*/ 101600 h 2873828"/>
              <a:gd name="connsiteX19" fmla="*/ 217715 w 6270172"/>
              <a:gd name="connsiteY19" fmla="*/ 116114 h 2873828"/>
              <a:gd name="connsiteX20" fmla="*/ 362857 w 6270172"/>
              <a:gd name="connsiteY20" fmla="*/ 130628 h 2873828"/>
              <a:gd name="connsiteX21" fmla="*/ 580572 w 6270172"/>
              <a:gd name="connsiteY21" fmla="*/ 159657 h 2873828"/>
              <a:gd name="connsiteX22" fmla="*/ 1161143 w 6270172"/>
              <a:gd name="connsiteY22" fmla="*/ 174171 h 2873828"/>
              <a:gd name="connsiteX23" fmla="*/ 1335315 w 6270172"/>
              <a:gd name="connsiteY23" fmla="*/ 203200 h 2873828"/>
              <a:gd name="connsiteX24" fmla="*/ 1393372 w 6270172"/>
              <a:gd name="connsiteY24" fmla="*/ 217714 h 2873828"/>
              <a:gd name="connsiteX25" fmla="*/ 2249715 w 6270172"/>
              <a:gd name="connsiteY25" fmla="*/ 261257 h 2873828"/>
              <a:gd name="connsiteX26" fmla="*/ 2438400 w 6270172"/>
              <a:gd name="connsiteY26" fmla="*/ 275771 h 2873828"/>
              <a:gd name="connsiteX27" fmla="*/ 2496457 w 6270172"/>
              <a:gd name="connsiteY27" fmla="*/ 290285 h 2873828"/>
              <a:gd name="connsiteX28" fmla="*/ 2569029 w 6270172"/>
              <a:gd name="connsiteY28" fmla="*/ 304800 h 2873828"/>
              <a:gd name="connsiteX29" fmla="*/ 2743200 w 6270172"/>
              <a:gd name="connsiteY29" fmla="*/ 319314 h 2873828"/>
              <a:gd name="connsiteX30" fmla="*/ 2844800 w 6270172"/>
              <a:gd name="connsiteY30" fmla="*/ 333828 h 2873828"/>
              <a:gd name="connsiteX31" fmla="*/ 2946400 w 6270172"/>
              <a:gd name="connsiteY31" fmla="*/ 362857 h 2873828"/>
              <a:gd name="connsiteX32" fmla="*/ 3033486 w 6270172"/>
              <a:gd name="connsiteY32" fmla="*/ 391885 h 2873828"/>
              <a:gd name="connsiteX33" fmla="*/ 3164115 w 6270172"/>
              <a:gd name="connsiteY33" fmla="*/ 420914 h 2873828"/>
              <a:gd name="connsiteX34" fmla="*/ 3207657 w 6270172"/>
              <a:gd name="connsiteY34" fmla="*/ 449942 h 2873828"/>
              <a:gd name="connsiteX35" fmla="*/ 3323772 w 6270172"/>
              <a:gd name="connsiteY35" fmla="*/ 478971 h 2873828"/>
              <a:gd name="connsiteX36" fmla="*/ 3439886 w 6270172"/>
              <a:gd name="connsiteY36" fmla="*/ 508000 h 2873828"/>
              <a:gd name="connsiteX37" fmla="*/ 3483429 w 6270172"/>
              <a:gd name="connsiteY37" fmla="*/ 522514 h 2873828"/>
              <a:gd name="connsiteX38" fmla="*/ 3585029 w 6270172"/>
              <a:gd name="connsiteY38" fmla="*/ 537028 h 2873828"/>
              <a:gd name="connsiteX39" fmla="*/ 3730172 w 6270172"/>
              <a:gd name="connsiteY39" fmla="*/ 566057 h 2873828"/>
              <a:gd name="connsiteX40" fmla="*/ 3904343 w 6270172"/>
              <a:gd name="connsiteY40" fmla="*/ 609600 h 2873828"/>
              <a:gd name="connsiteX41" fmla="*/ 3947886 w 6270172"/>
              <a:gd name="connsiteY41" fmla="*/ 624114 h 2873828"/>
              <a:gd name="connsiteX42" fmla="*/ 3991429 w 6270172"/>
              <a:gd name="connsiteY42" fmla="*/ 653142 h 2873828"/>
              <a:gd name="connsiteX43" fmla="*/ 4020457 w 6270172"/>
              <a:gd name="connsiteY43" fmla="*/ 696685 h 2873828"/>
              <a:gd name="connsiteX44" fmla="*/ 4064000 w 6270172"/>
              <a:gd name="connsiteY44" fmla="*/ 740228 h 2873828"/>
              <a:gd name="connsiteX45" fmla="*/ 4078515 w 6270172"/>
              <a:gd name="connsiteY45" fmla="*/ 783771 h 2873828"/>
              <a:gd name="connsiteX46" fmla="*/ 4122057 w 6270172"/>
              <a:gd name="connsiteY46" fmla="*/ 812800 h 2873828"/>
              <a:gd name="connsiteX47" fmla="*/ 4165600 w 6270172"/>
              <a:gd name="connsiteY47" fmla="*/ 856342 h 2873828"/>
              <a:gd name="connsiteX48" fmla="*/ 4209143 w 6270172"/>
              <a:gd name="connsiteY48" fmla="*/ 870857 h 2873828"/>
              <a:gd name="connsiteX49" fmla="*/ 4310743 w 6270172"/>
              <a:gd name="connsiteY49" fmla="*/ 914400 h 2873828"/>
              <a:gd name="connsiteX50" fmla="*/ 4397829 w 6270172"/>
              <a:gd name="connsiteY50" fmla="*/ 943428 h 2873828"/>
              <a:gd name="connsiteX51" fmla="*/ 4455886 w 6270172"/>
              <a:gd name="connsiteY51" fmla="*/ 957942 h 2873828"/>
              <a:gd name="connsiteX52" fmla="*/ 4542972 w 6270172"/>
              <a:gd name="connsiteY52" fmla="*/ 986971 h 2873828"/>
              <a:gd name="connsiteX53" fmla="*/ 4630057 w 6270172"/>
              <a:gd name="connsiteY53" fmla="*/ 1045028 h 2873828"/>
              <a:gd name="connsiteX54" fmla="*/ 4717143 w 6270172"/>
              <a:gd name="connsiteY54" fmla="*/ 1088571 h 2873828"/>
              <a:gd name="connsiteX55" fmla="*/ 4862286 w 6270172"/>
              <a:gd name="connsiteY55" fmla="*/ 1161142 h 2873828"/>
              <a:gd name="connsiteX56" fmla="*/ 4905829 w 6270172"/>
              <a:gd name="connsiteY56" fmla="*/ 1190171 h 2873828"/>
              <a:gd name="connsiteX57" fmla="*/ 5007429 w 6270172"/>
              <a:gd name="connsiteY57" fmla="*/ 1233714 h 2873828"/>
              <a:gd name="connsiteX58" fmla="*/ 5152572 w 6270172"/>
              <a:gd name="connsiteY58" fmla="*/ 1335314 h 2873828"/>
              <a:gd name="connsiteX59" fmla="*/ 5196115 w 6270172"/>
              <a:gd name="connsiteY59" fmla="*/ 1364342 h 2873828"/>
              <a:gd name="connsiteX60" fmla="*/ 5225143 w 6270172"/>
              <a:gd name="connsiteY60" fmla="*/ 1407885 h 2873828"/>
              <a:gd name="connsiteX61" fmla="*/ 5268686 w 6270172"/>
              <a:gd name="connsiteY61" fmla="*/ 1436914 h 2873828"/>
              <a:gd name="connsiteX62" fmla="*/ 5341257 w 6270172"/>
              <a:gd name="connsiteY62" fmla="*/ 1524000 h 2873828"/>
              <a:gd name="connsiteX63" fmla="*/ 5370286 w 6270172"/>
              <a:gd name="connsiteY63" fmla="*/ 1582057 h 2873828"/>
              <a:gd name="connsiteX64" fmla="*/ 5428343 w 6270172"/>
              <a:gd name="connsiteY64" fmla="*/ 1669142 h 2873828"/>
              <a:gd name="connsiteX65" fmla="*/ 5486400 w 6270172"/>
              <a:gd name="connsiteY65" fmla="*/ 1756228 h 2873828"/>
              <a:gd name="connsiteX66" fmla="*/ 5515429 w 6270172"/>
              <a:gd name="connsiteY66" fmla="*/ 1814285 h 2873828"/>
              <a:gd name="connsiteX67" fmla="*/ 5573486 w 6270172"/>
              <a:gd name="connsiteY67" fmla="*/ 1901371 h 2873828"/>
              <a:gd name="connsiteX68" fmla="*/ 5660572 w 6270172"/>
              <a:gd name="connsiteY68" fmla="*/ 2032000 h 2873828"/>
              <a:gd name="connsiteX69" fmla="*/ 5718629 w 6270172"/>
              <a:gd name="connsiteY69" fmla="*/ 2119085 h 2873828"/>
              <a:gd name="connsiteX70" fmla="*/ 5762172 w 6270172"/>
              <a:gd name="connsiteY70" fmla="*/ 2177142 h 2873828"/>
              <a:gd name="connsiteX71" fmla="*/ 5820229 w 6270172"/>
              <a:gd name="connsiteY71" fmla="*/ 2264228 h 2873828"/>
              <a:gd name="connsiteX72" fmla="*/ 5849257 w 6270172"/>
              <a:gd name="connsiteY72" fmla="*/ 2307771 h 2873828"/>
              <a:gd name="connsiteX73" fmla="*/ 5892800 w 6270172"/>
              <a:gd name="connsiteY73" fmla="*/ 2351314 h 2873828"/>
              <a:gd name="connsiteX74" fmla="*/ 5921829 w 6270172"/>
              <a:gd name="connsiteY74" fmla="*/ 2394857 h 2873828"/>
              <a:gd name="connsiteX75" fmla="*/ 6023429 w 6270172"/>
              <a:gd name="connsiteY75" fmla="*/ 2540000 h 2873828"/>
              <a:gd name="connsiteX76" fmla="*/ 6052457 w 6270172"/>
              <a:gd name="connsiteY76" fmla="*/ 2583542 h 2873828"/>
              <a:gd name="connsiteX77" fmla="*/ 6081486 w 6270172"/>
              <a:gd name="connsiteY77" fmla="*/ 2627085 h 2873828"/>
              <a:gd name="connsiteX78" fmla="*/ 6096000 w 6270172"/>
              <a:gd name="connsiteY78" fmla="*/ 2685142 h 2873828"/>
              <a:gd name="connsiteX79" fmla="*/ 6139543 w 6270172"/>
              <a:gd name="connsiteY79" fmla="*/ 2714171 h 2873828"/>
              <a:gd name="connsiteX80" fmla="*/ 6168572 w 6270172"/>
              <a:gd name="connsiteY80" fmla="*/ 2757714 h 2873828"/>
              <a:gd name="connsiteX81" fmla="*/ 6183086 w 6270172"/>
              <a:gd name="connsiteY81" fmla="*/ 2801257 h 2873828"/>
              <a:gd name="connsiteX82" fmla="*/ 6197600 w 6270172"/>
              <a:gd name="connsiteY82" fmla="*/ 2873828 h 2873828"/>
              <a:gd name="connsiteX83" fmla="*/ 6241143 w 6270172"/>
              <a:gd name="connsiteY83" fmla="*/ 2801257 h 2873828"/>
              <a:gd name="connsiteX84" fmla="*/ 6270172 w 6270172"/>
              <a:gd name="connsiteY84" fmla="*/ 2714171 h 2873828"/>
              <a:gd name="connsiteX85" fmla="*/ 6255657 w 6270172"/>
              <a:gd name="connsiteY85" fmla="*/ 2641600 h 2873828"/>
              <a:gd name="connsiteX86" fmla="*/ 6212115 w 6270172"/>
              <a:gd name="connsiteY86" fmla="*/ 2670628 h 2873828"/>
              <a:gd name="connsiteX87" fmla="*/ 6168572 w 6270172"/>
              <a:gd name="connsiteY87" fmla="*/ 2685142 h 2873828"/>
              <a:gd name="connsiteX88" fmla="*/ 6110515 w 6270172"/>
              <a:gd name="connsiteY88" fmla="*/ 2714171 h 2873828"/>
              <a:gd name="connsiteX89" fmla="*/ 6139543 w 6270172"/>
              <a:gd name="connsiteY89" fmla="*/ 2670628 h 2873828"/>
              <a:gd name="connsiteX90" fmla="*/ 6154057 w 6270172"/>
              <a:gd name="connsiteY90" fmla="*/ 2583542 h 2873828"/>
              <a:gd name="connsiteX91" fmla="*/ 6168572 w 6270172"/>
              <a:gd name="connsiteY91" fmla="*/ 2540000 h 2873828"/>
              <a:gd name="connsiteX92" fmla="*/ 6183086 w 6270172"/>
              <a:gd name="connsiteY92" fmla="*/ 2438400 h 2873828"/>
              <a:gd name="connsiteX93" fmla="*/ 6212115 w 6270172"/>
              <a:gd name="connsiteY93" fmla="*/ 2061028 h 2873828"/>
              <a:gd name="connsiteX94" fmla="*/ 6226629 w 6270172"/>
              <a:gd name="connsiteY94" fmla="*/ 1828800 h 2873828"/>
              <a:gd name="connsiteX95" fmla="*/ 6241143 w 6270172"/>
              <a:gd name="connsiteY95" fmla="*/ 1770742 h 2873828"/>
              <a:gd name="connsiteX96" fmla="*/ 6226629 w 6270172"/>
              <a:gd name="connsiteY96" fmla="*/ 1582057 h 2873828"/>
              <a:gd name="connsiteX97" fmla="*/ 6212115 w 6270172"/>
              <a:gd name="connsiteY97" fmla="*/ 1538514 h 2873828"/>
              <a:gd name="connsiteX98" fmla="*/ 6154057 w 6270172"/>
              <a:gd name="connsiteY98" fmla="*/ 1436914 h 2873828"/>
              <a:gd name="connsiteX99" fmla="*/ 6168572 w 6270172"/>
              <a:gd name="connsiteY99" fmla="*/ 1030514 h 2873828"/>
              <a:gd name="connsiteX100" fmla="*/ 6183086 w 6270172"/>
              <a:gd name="connsiteY100" fmla="*/ 957942 h 2873828"/>
              <a:gd name="connsiteX101" fmla="*/ 6212115 w 6270172"/>
              <a:gd name="connsiteY101" fmla="*/ 856342 h 2873828"/>
              <a:gd name="connsiteX102" fmla="*/ 6212115 w 6270172"/>
              <a:gd name="connsiteY102" fmla="*/ 537028 h 2873828"/>
              <a:gd name="connsiteX103" fmla="*/ 6183086 w 6270172"/>
              <a:gd name="connsiteY103" fmla="*/ 449942 h 2873828"/>
              <a:gd name="connsiteX104" fmla="*/ 6154057 w 6270172"/>
              <a:gd name="connsiteY104" fmla="*/ 348342 h 2873828"/>
              <a:gd name="connsiteX105" fmla="*/ 6125029 w 6270172"/>
              <a:gd name="connsiteY105" fmla="*/ 261257 h 2873828"/>
              <a:gd name="connsiteX106" fmla="*/ 6110515 w 6270172"/>
              <a:gd name="connsiteY106" fmla="*/ 217714 h 2873828"/>
              <a:gd name="connsiteX107" fmla="*/ 6110515 w 6270172"/>
              <a:gd name="connsiteY107" fmla="*/ 10160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270172" h="2873828">
                <a:moveTo>
                  <a:pt x="6110515" y="101600"/>
                </a:moveTo>
                <a:lnTo>
                  <a:pt x="6110515" y="101600"/>
                </a:lnTo>
                <a:cubicBezTo>
                  <a:pt x="5936343" y="96762"/>
                  <a:pt x="5762010" y="96009"/>
                  <a:pt x="5588000" y="87085"/>
                </a:cubicBezTo>
                <a:cubicBezTo>
                  <a:pt x="5572721" y="86301"/>
                  <a:pt x="5559622" y="74593"/>
                  <a:pt x="5544457" y="72571"/>
                </a:cubicBezTo>
                <a:cubicBezTo>
                  <a:pt x="5486710" y="64872"/>
                  <a:pt x="5428343" y="62895"/>
                  <a:pt x="5370286" y="58057"/>
                </a:cubicBezTo>
                <a:lnTo>
                  <a:pt x="4644572" y="72571"/>
                </a:lnTo>
                <a:cubicBezTo>
                  <a:pt x="4502027" y="77662"/>
                  <a:pt x="4610291" y="88557"/>
                  <a:pt x="4499429" y="101600"/>
                </a:cubicBezTo>
                <a:cubicBezTo>
                  <a:pt x="4436780" y="108971"/>
                  <a:pt x="4373638" y="111276"/>
                  <a:pt x="4310743" y="116114"/>
                </a:cubicBezTo>
                <a:lnTo>
                  <a:pt x="3410857" y="101600"/>
                </a:lnTo>
                <a:cubicBezTo>
                  <a:pt x="3357439" y="100136"/>
                  <a:pt x="3304226" y="93713"/>
                  <a:pt x="3251200" y="87085"/>
                </a:cubicBezTo>
                <a:cubicBezTo>
                  <a:pt x="3226721" y="84025"/>
                  <a:pt x="3203295" y="72979"/>
                  <a:pt x="3178629" y="72571"/>
                </a:cubicBezTo>
                <a:lnTo>
                  <a:pt x="1494972" y="58057"/>
                </a:lnTo>
                <a:cubicBezTo>
                  <a:pt x="1399894" y="53303"/>
                  <a:pt x="1192915" y="48837"/>
                  <a:pt x="1074057" y="29028"/>
                </a:cubicBezTo>
                <a:cubicBezTo>
                  <a:pt x="1058966" y="26513"/>
                  <a:pt x="1045517" y="17514"/>
                  <a:pt x="1030515" y="14514"/>
                </a:cubicBezTo>
                <a:cubicBezTo>
                  <a:pt x="996969" y="7805"/>
                  <a:pt x="962782" y="4838"/>
                  <a:pt x="928915" y="0"/>
                </a:cubicBezTo>
                <a:lnTo>
                  <a:pt x="391886" y="14514"/>
                </a:lnTo>
                <a:cubicBezTo>
                  <a:pt x="228723" y="20912"/>
                  <a:pt x="190425" y="24161"/>
                  <a:pt x="43543" y="58057"/>
                </a:cubicBezTo>
                <a:cubicBezTo>
                  <a:pt x="28635" y="61497"/>
                  <a:pt x="14514" y="67733"/>
                  <a:pt x="0" y="72571"/>
                </a:cubicBezTo>
                <a:cubicBezTo>
                  <a:pt x="58057" y="82247"/>
                  <a:pt x="118334" y="82988"/>
                  <a:pt x="174172" y="101600"/>
                </a:cubicBezTo>
                <a:cubicBezTo>
                  <a:pt x="188686" y="106438"/>
                  <a:pt x="202593" y="113788"/>
                  <a:pt x="217715" y="116114"/>
                </a:cubicBezTo>
                <a:cubicBezTo>
                  <a:pt x="265772" y="123507"/>
                  <a:pt x="314568" y="124947"/>
                  <a:pt x="362857" y="130628"/>
                </a:cubicBezTo>
                <a:cubicBezTo>
                  <a:pt x="405233" y="135613"/>
                  <a:pt x="542065" y="158053"/>
                  <a:pt x="580572" y="159657"/>
                </a:cubicBezTo>
                <a:cubicBezTo>
                  <a:pt x="773988" y="167716"/>
                  <a:pt x="967619" y="169333"/>
                  <a:pt x="1161143" y="174171"/>
                </a:cubicBezTo>
                <a:cubicBezTo>
                  <a:pt x="1219200" y="183847"/>
                  <a:pt x="1278214" y="188925"/>
                  <a:pt x="1335315" y="203200"/>
                </a:cubicBezTo>
                <a:cubicBezTo>
                  <a:pt x="1354667" y="208038"/>
                  <a:pt x="1373538" y="215589"/>
                  <a:pt x="1393372" y="217714"/>
                </a:cubicBezTo>
                <a:cubicBezTo>
                  <a:pt x="1753813" y="256332"/>
                  <a:pt x="1853098" y="249925"/>
                  <a:pt x="2249715" y="261257"/>
                </a:cubicBezTo>
                <a:cubicBezTo>
                  <a:pt x="2312610" y="266095"/>
                  <a:pt x="2375751" y="268401"/>
                  <a:pt x="2438400" y="275771"/>
                </a:cubicBezTo>
                <a:cubicBezTo>
                  <a:pt x="2458211" y="278102"/>
                  <a:pt x="2476984" y="285958"/>
                  <a:pt x="2496457" y="290285"/>
                </a:cubicBezTo>
                <a:cubicBezTo>
                  <a:pt x="2520539" y="295637"/>
                  <a:pt x="2544528" y="301918"/>
                  <a:pt x="2569029" y="304800"/>
                </a:cubicBezTo>
                <a:cubicBezTo>
                  <a:pt x="2626888" y="311607"/>
                  <a:pt x="2685262" y="313215"/>
                  <a:pt x="2743200" y="319314"/>
                </a:cubicBezTo>
                <a:cubicBezTo>
                  <a:pt x="2777223" y="322895"/>
                  <a:pt x="2810933" y="328990"/>
                  <a:pt x="2844800" y="333828"/>
                </a:cubicBezTo>
                <a:cubicBezTo>
                  <a:pt x="2991135" y="382605"/>
                  <a:pt x="2764150" y="308182"/>
                  <a:pt x="2946400" y="362857"/>
                </a:cubicBezTo>
                <a:cubicBezTo>
                  <a:pt x="2975708" y="371650"/>
                  <a:pt x="3003481" y="385884"/>
                  <a:pt x="3033486" y="391885"/>
                </a:cubicBezTo>
                <a:cubicBezTo>
                  <a:pt x="3125618" y="410312"/>
                  <a:pt x="3082124" y="400417"/>
                  <a:pt x="3164115" y="420914"/>
                </a:cubicBezTo>
                <a:cubicBezTo>
                  <a:pt x="3178629" y="430590"/>
                  <a:pt x="3192055" y="442141"/>
                  <a:pt x="3207657" y="449942"/>
                </a:cubicBezTo>
                <a:cubicBezTo>
                  <a:pt x="3239372" y="465800"/>
                  <a:pt x="3293007" y="471871"/>
                  <a:pt x="3323772" y="478971"/>
                </a:cubicBezTo>
                <a:cubicBezTo>
                  <a:pt x="3362646" y="487942"/>
                  <a:pt x="3402037" y="495384"/>
                  <a:pt x="3439886" y="508000"/>
                </a:cubicBezTo>
                <a:cubicBezTo>
                  <a:pt x="3454400" y="512838"/>
                  <a:pt x="3468427" y="519514"/>
                  <a:pt x="3483429" y="522514"/>
                </a:cubicBezTo>
                <a:cubicBezTo>
                  <a:pt x="3516975" y="529223"/>
                  <a:pt x="3551339" y="531083"/>
                  <a:pt x="3585029" y="537028"/>
                </a:cubicBezTo>
                <a:cubicBezTo>
                  <a:pt x="3633617" y="545602"/>
                  <a:pt x="3681678" y="556964"/>
                  <a:pt x="3730172" y="566057"/>
                </a:cubicBezTo>
                <a:cubicBezTo>
                  <a:pt x="3864198" y="591187"/>
                  <a:pt x="3771914" y="565457"/>
                  <a:pt x="3904343" y="609600"/>
                </a:cubicBezTo>
                <a:cubicBezTo>
                  <a:pt x="3918857" y="614438"/>
                  <a:pt x="3935156" y="615628"/>
                  <a:pt x="3947886" y="624114"/>
                </a:cubicBezTo>
                <a:lnTo>
                  <a:pt x="3991429" y="653142"/>
                </a:lnTo>
                <a:cubicBezTo>
                  <a:pt x="4001105" y="667656"/>
                  <a:pt x="4009290" y="683284"/>
                  <a:pt x="4020457" y="696685"/>
                </a:cubicBezTo>
                <a:cubicBezTo>
                  <a:pt x="4033598" y="712454"/>
                  <a:pt x="4052614" y="723149"/>
                  <a:pt x="4064000" y="740228"/>
                </a:cubicBezTo>
                <a:cubicBezTo>
                  <a:pt x="4072487" y="752958"/>
                  <a:pt x="4068958" y="771824"/>
                  <a:pt x="4078515" y="783771"/>
                </a:cubicBezTo>
                <a:cubicBezTo>
                  <a:pt x="4089412" y="797392"/>
                  <a:pt x="4108656" y="801633"/>
                  <a:pt x="4122057" y="812800"/>
                </a:cubicBezTo>
                <a:cubicBezTo>
                  <a:pt x="4137826" y="825941"/>
                  <a:pt x="4148521" y="844956"/>
                  <a:pt x="4165600" y="856342"/>
                </a:cubicBezTo>
                <a:cubicBezTo>
                  <a:pt x="4178330" y="864829"/>
                  <a:pt x="4195459" y="864015"/>
                  <a:pt x="4209143" y="870857"/>
                </a:cubicBezTo>
                <a:cubicBezTo>
                  <a:pt x="4335785" y="934178"/>
                  <a:pt x="4159716" y="869092"/>
                  <a:pt x="4310743" y="914400"/>
                </a:cubicBezTo>
                <a:cubicBezTo>
                  <a:pt x="4340051" y="923193"/>
                  <a:pt x="4368144" y="936007"/>
                  <a:pt x="4397829" y="943428"/>
                </a:cubicBezTo>
                <a:cubicBezTo>
                  <a:pt x="4417181" y="948266"/>
                  <a:pt x="4436779" y="952210"/>
                  <a:pt x="4455886" y="957942"/>
                </a:cubicBezTo>
                <a:cubicBezTo>
                  <a:pt x="4485194" y="966735"/>
                  <a:pt x="4542972" y="986971"/>
                  <a:pt x="4542972" y="986971"/>
                </a:cubicBezTo>
                <a:cubicBezTo>
                  <a:pt x="4625516" y="1069515"/>
                  <a:pt x="4546036" y="1003017"/>
                  <a:pt x="4630057" y="1045028"/>
                </a:cubicBezTo>
                <a:cubicBezTo>
                  <a:pt x="4742599" y="1101300"/>
                  <a:pt x="4607700" y="1052091"/>
                  <a:pt x="4717143" y="1088571"/>
                </a:cubicBezTo>
                <a:cubicBezTo>
                  <a:pt x="4820827" y="1157693"/>
                  <a:pt x="4770383" y="1138167"/>
                  <a:pt x="4862286" y="1161142"/>
                </a:cubicBezTo>
                <a:cubicBezTo>
                  <a:pt x="4876800" y="1170818"/>
                  <a:pt x="4890227" y="1182370"/>
                  <a:pt x="4905829" y="1190171"/>
                </a:cubicBezTo>
                <a:cubicBezTo>
                  <a:pt x="5025960" y="1250236"/>
                  <a:pt x="4856405" y="1143099"/>
                  <a:pt x="5007429" y="1233714"/>
                </a:cubicBezTo>
                <a:cubicBezTo>
                  <a:pt x="5090859" y="1283772"/>
                  <a:pt x="5083095" y="1285688"/>
                  <a:pt x="5152572" y="1335314"/>
                </a:cubicBezTo>
                <a:cubicBezTo>
                  <a:pt x="5166767" y="1345453"/>
                  <a:pt x="5181601" y="1354666"/>
                  <a:pt x="5196115" y="1364342"/>
                </a:cubicBezTo>
                <a:cubicBezTo>
                  <a:pt x="5205791" y="1378856"/>
                  <a:pt x="5212808" y="1395550"/>
                  <a:pt x="5225143" y="1407885"/>
                </a:cubicBezTo>
                <a:cubicBezTo>
                  <a:pt x="5237478" y="1420220"/>
                  <a:pt x="5255285" y="1425747"/>
                  <a:pt x="5268686" y="1436914"/>
                </a:cubicBezTo>
                <a:cubicBezTo>
                  <a:pt x="5301436" y="1464206"/>
                  <a:pt x="5320498" y="1487671"/>
                  <a:pt x="5341257" y="1524000"/>
                </a:cubicBezTo>
                <a:cubicBezTo>
                  <a:pt x="5351992" y="1542786"/>
                  <a:pt x="5359154" y="1563504"/>
                  <a:pt x="5370286" y="1582057"/>
                </a:cubicBezTo>
                <a:cubicBezTo>
                  <a:pt x="5388236" y="1611973"/>
                  <a:pt x="5428343" y="1669142"/>
                  <a:pt x="5428343" y="1669142"/>
                </a:cubicBezTo>
                <a:cubicBezTo>
                  <a:pt x="5459477" y="1762545"/>
                  <a:pt x="5418449" y="1661098"/>
                  <a:pt x="5486400" y="1756228"/>
                </a:cubicBezTo>
                <a:cubicBezTo>
                  <a:pt x="5498976" y="1773834"/>
                  <a:pt x="5504297" y="1795732"/>
                  <a:pt x="5515429" y="1814285"/>
                </a:cubicBezTo>
                <a:cubicBezTo>
                  <a:pt x="5533379" y="1844201"/>
                  <a:pt x="5554134" y="1872342"/>
                  <a:pt x="5573486" y="1901371"/>
                </a:cubicBezTo>
                <a:lnTo>
                  <a:pt x="5660572" y="2032000"/>
                </a:lnTo>
                <a:lnTo>
                  <a:pt x="5718629" y="2119085"/>
                </a:lnTo>
                <a:cubicBezTo>
                  <a:pt x="5733143" y="2138437"/>
                  <a:pt x="5748300" y="2157324"/>
                  <a:pt x="5762172" y="2177142"/>
                </a:cubicBezTo>
                <a:cubicBezTo>
                  <a:pt x="5782179" y="2205723"/>
                  <a:pt x="5800877" y="2235199"/>
                  <a:pt x="5820229" y="2264228"/>
                </a:cubicBezTo>
                <a:cubicBezTo>
                  <a:pt x="5829905" y="2278742"/>
                  <a:pt x="5836922" y="2295436"/>
                  <a:pt x="5849257" y="2307771"/>
                </a:cubicBezTo>
                <a:cubicBezTo>
                  <a:pt x="5863771" y="2322285"/>
                  <a:pt x="5879659" y="2335545"/>
                  <a:pt x="5892800" y="2351314"/>
                </a:cubicBezTo>
                <a:cubicBezTo>
                  <a:pt x="5903967" y="2364715"/>
                  <a:pt x="5911690" y="2380662"/>
                  <a:pt x="5921829" y="2394857"/>
                </a:cubicBezTo>
                <a:cubicBezTo>
                  <a:pt x="6029281" y="2545288"/>
                  <a:pt x="5889973" y="2339815"/>
                  <a:pt x="6023429" y="2540000"/>
                </a:cubicBezTo>
                <a:lnTo>
                  <a:pt x="6052457" y="2583542"/>
                </a:lnTo>
                <a:lnTo>
                  <a:pt x="6081486" y="2627085"/>
                </a:lnTo>
                <a:cubicBezTo>
                  <a:pt x="6086324" y="2646437"/>
                  <a:pt x="6084935" y="2668544"/>
                  <a:pt x="6096000" y="2685142"/>
                </a:cubicBezTo>
                <a:cubicBezTo>
                  <a:pt x="6105676" y="2699656"/>
                  <a:pt x="6127208" y="2701836"/>
                  <a:pt x="6139543" y="2714171"/>
                </a:cubicBezTo>
                <a:cubicBezTo>
                  <a:pt x="6151878" y="2726506"/>
                  <a:pt x="6158896" y="2743200"/>
                  <a:pt x="6168572" y="2757714"/>
                </a:cubicBezTo>
                <a:cubicBezTo>
                  <a:pt x="6173410" y="2772228"/>
                  <a:pt x="6179375" y="2786414"/>
                  <a:pt x="6183086" y="2801257"/>
                </a:cubicBezTo>
                <a:cubicBezTo>
                  <a:pt x="6189069" y="2825190"/>
                  <a:pt x="6172931" y="2873828"/>
                  <a:pt x="6197600" y="2873828"/>
                </a:cubicBezTo>
                <a:cubicBezTo>
                  <a:pt x="6225811" y="2873828"/>
                  <a:pt x="6229469" y="2826939"/>
                  <a:pt x="6241143" y="2801257"/>
                </a:cubicBezTo>
                <a:cubicBezTo>
                  <a:pt x="6253805" y="2773401"/>
                  <a:pt x="6270172" y="2714171"/>
                  <a:pt x="6270172" y="2714171"/>
                </a:cubicBezTo>
                <a:cubicBezTo>
                  <a:pt x="6265334" y="2689981"/>
                  <a:pt x="6275393" y="2656402"/>
                  <a:pt x="6255657" y="2641600"/>
                </a:cubicBezTo>
                <a:cubicBezTo>
                  <a:pt x="6241702" y="2631134"/>
                  <a:pt x="6227717" y="2662827"/>
                  <a:pt x="6212115" y="2670628"/>
                </a:cubicBezTo>
                <a:cubicBezTo>
                  <a:pt x="6198431" y="2677470"/>
                  <a:pt x="6182634" y="2679115"/>
                  <a:pt x="6168572" y="2685142"/>
                </a:cubicBezTo>
                <a:cubicBezTo>
                  <a:pt x="6148685" y="2693665"/>
                  <a:pt x="6129867" y="2704495"/>
                  <a:pt x="6110515" y="2714171"/>
                </a:cubicBezTo>
                <a:cubicBezTo>
                  <a:pt x="6120191" y="2699657"/>
                  <a:pt x="6134027" y="2687177"/>
                  <a:pt x="6139543" y="2670628"/>
                </a:cubicBezTo>
                <a:cubicBezTo>
                  <a:pt x="6148849" y="2642709"/>
                  <a:pt x="6147673" y="2612270"/>
                  <a:pt x="6154057" y="2583542"/>
                </a:cubicBezTo>
                <a:cubicBezTo>
                  <a:pt x="6157376" y="2568607"/>
                  <a:pt x="6163734" y="2554514"/>
                  <a:pt x="6168572" y="2540000"/>
                </a:cubicBezTo>
                <a:cubicBezTo>
                  <a:pt x="6173410" y="2506133"/>
                  <a:pt x="6180649" y="2472524"/>
                  <a:pt x="6183086" y="2438400"/>
                </a:cubicBezTo>
                <a:cubicBezTo>
                  <a:pt x="6210974" y="2047956"/>
                  <a:pt x="6174692" y="2248135"/>
                  <a:pt x="6212115" y="2061028"/>
                </a:cubicBezTo>
                <a:cubicBezTo>
                  <a:pt x="6216953" y="1983619"/>
                  <a:pt x="6218912" y="1905975"/>
                  <a:pt x="6226629" y="1828800"/>
                </a:cubicBezTo>
                <a:cubicBezTo>
                  <a:pt x="6228614" y="1808951"/>
                  <a:pt x="6241143" y="1790690"/>
                  <a:pt x="6241143" y="1770742"/>
                </a:cubicBezTo>
                <a:cubicBezTo>
                  <a:pt x="6241143" y="1707661"/>
                  <a:pt x="6234453" y="1644651"/>
                  <a:pt x="6226629" y="1582057"/>
                </a:cubicBezTo>
                <a:cubicBezTo>
                  <a:pt x="6224731" y="1566876"/>
                  <a:pt x="6218142" y="1552576"/>
                  <a:pt x="6212115" y="1538514"/>
                </a:cubicBezTo>
                <a:cubicBezTo>
                  <a:pt x="6190018" y="1486954"/>
                  <a:pt x="6183210" y="1480642"/>
                  <a:pt x="6154057" y="1436914"/>
                </a:cubicBezTo>
                <a:cubicBezTo>
                  <a:pt x="6158895" y="1301447"/>
                  <a:pt x="6160372" y="1165819"/>
                  <a:pt x="6168572" y="1030514"/>
                </a:cubicBezTo>
                <a:cubicBezTo>
                  <a:pt x="6170064" y="1005889"/>
                  <a:pt x="6177735" y="982024"/>
                  <a:pt x="6183086" y="957942"/>
                </a:cubicBezTo>
                <a:cubicBezTo>
                  <a:pt x="6195236" y="903264"/>
                  <a:pt x="6195950" y="904833"/>
                  <a:pt x="6212115" y="856342"/>
                </a:cubicBezTo>
                <a:cubicBezTo>
                  <a:pt x="6232402" y="714331"/>
                  <a:pt x="6238499" y="721715"/>
                  <a:pt x="6212115" y="537028"/>
                </a:cubicBezTo>
                <a:cubicBezTo>
                  <a:pt x="6207788" y="506737"/>
                  <a:pt x="6192762" y="478971"/>
                  <a:pt x="6183086" y="449942"/>
                </a:cubicBezTo>
                <a:cubicBezTo>
                  <a:pt x="6134316" y="303633"/>
                  <a:pt x="6208723" y="530563"/>
                  <a:pt x="6154057" y="348342"/>
                </a:cubicBezTo>
                <a:cubicBezTo>
                  <a:pt x="6145265" y="319034"/>
                  <a:pt x="6134705" y="290285"/>
                  <a:pt x="6125029" y="261257"/>
                </a:cubicBezTo>
                <a:cubicBezTo>
                  <a:pt x="6120191" y="246743"/>
                  <a:pt x="6114226" y="232557"/>
                  <a:pt x="6110515" y="217714"/>
                </a:cubicBezTo>
                <a:lnTo>
                  <a:pt x="6110515" y="10160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43542" y="4034974"/>
            <a:ext cx="6270172" cy="2873828"/>
          </a:xfrm>
          <a:custGeom>
            <a:avLst/>
            <a:gdLst>
              <a:gd name="connsiteX0" fmla="*/ 6110515 w 6270172"/>
              <a:gd name="connsiteY0" fmla="*/ 101600 h 2873828"/>
              <a:gd name="connsiteX1" fmla="*/ 6110515 w 6270172"/>
              <a:gd name="connsiteY1" fmla="*/ 101600 h 2873828"/>
              <a:gd name="connsiteX2" fmla="*/ 5588000 w 6270172"/>
              <a:gd name="connsiteY2" fmla="*/ 87085 h 2873828"/>
              <a:gd name="connsiteX3" fmla="*/ 5544457 w 6270172"/>
              <a:gd name="connsiteY3" fmla="*/ 72571 h 2873828"/>
              <a:gd name="connsiteX4" fmla="*/ 5370286 w 6270172"/>
              <a:gd name="connsiteY4" fmla="*/ 58057 h 2873828"/>
              <a:gd name="connsiteX5" fmla="*/ 4644572 w 6270172"/>
              <a:gd name="connsiteY5" fmla="*/ 72571 h 2873828"/>
              <a:gd name="connsiteX6" fmla="*/ 4499429 w 6270172"/>
              <a:gd name="connsiteY6" fmla="*/ 101600 h 2873828"/>
              <a:gd name="connsiteX7" fmla="*/ 4310743 w 6270172"/>
              <a:gd name="connsiteY7" fmla="*/ 116114 h 2873828"/>
              <a:gd name="connsiteX8" fmla="*/ 3410857 w 6270172"/>
              <a:gd name="connsiteY8" fmla="*/ 101600 h 2873828"/>
              <a:gd name="connsiteX9" fmla="*/ 3251200 w 6270172"/>
              <a:gd name="connsiteY9" fmla="*/ 87085 h 2873828"/>
              <a:gd name="connsiteX10" fmla="*/ 3178629 w 6270172"/>
              <a:gd name="connsiteY10" fmla="*/ 72571 h 2873828"/>
              <a:gd name="connsiteX11" fmla="*/ 1494972 w 6270172"/>
              <a:gd name="connsiteY11" fmla="*/ 58057 h 2873828"/>
              <a:gd name="connsiteX12" fmla="*/ 1074057 w 6270172"/>
              <a:gd name="connsiteY12" fmla="*/ 29028 h 2873828"/>
              <a:gd name="connsiteX13" fmla="*/ 1030515 w 6270172"/>
              <a:gd name="connsiteY13" fmla="*/ 14514 h 2873828"/>
              <a:gd name="connsiteX14" fmla="*/ 928915 w 6270172"/>
              <a:gd name="connsiteY14" fmla="*/ 0 h 2873828"/>
              <a:gd name="connsiteX15" fmla="*/ 391886 w 6270172"/>
              <a:gd name="connsiteY15" fmla="*/ 14514 h 2873828"/>
              <a:gd name="connsiteX16" fmla="*/ 43543 w 6270172"/>
              <a:gd name="connsiteY16" fmla="*/ 58057 h 2873828"/>
              <a:gd name="connsiteX17" fmla="*/ 0 w 6270172"/>
              <a:gd name="connsiteY17" fmla="*/ 72571 h 2873828"/>
              <a:gd name="connsiteX18" fmla="*/ 174172 w 6270172"/>
              <a:gd name="connsiteY18" fmla="*/ 101600 h 2873828"/>
              <a:gd name="connsiteX19" fmla="*/ 217715 w 6270172"/>
              <a:gd name="connsiteY19" fmla="*/ 116114 h 2873828"/>
              <a:gd name="connsiteX20" fmla="*/ 362857 w 6270172"/>
              <a:gd name="connsiteY20" fmla="*/ 130628 h 2873828"/>
              <a:gd name="connsiteX21" fmla="*/ 580572 w 6270172"/>
              <a:gd name="connsiteY21" fmla="*/ 159657 h 2873828"/>
              <a:gd name="connsiteX22" fmla="*/ 1161143 w 6270172"/>
              <a:gd name="connsiteY22" fmla="*/ 174171 h 2873828"/>
              <a:gd name="connsiteX23" fmla="*/ 1335315 w 6270172"/>
              <a:gd name="connsiteY23" fmla="*/ 203200 h 2873828"/>
              <a:gd name="connsiteX24" fmla="*/ 1393372 w 6270172"/>
              <a:gd name="connsiteY24" fmla="*/ 217714 h 2873828"/>
              <a:gd name="connsiteX25" fmla="*/ 2249715 w 6270172"/>
              <a:gd name="connsiteY25" fmla="*/ 261257 h 2873828"/>
              <a:gd name="connsiteX26" fmla="*/ 2438400 w 6270172"/>
              <a:gd name="connsiteY26" fmla="*/ 275771 h 2873828"/>
              <a:gd name="connsiteX27" fmla="*/ 2496457 w 6270172"/>
              <a:gd name="connsiteY27" fmla="*/ 290285 h 2873828"/>
              <a:gd name="connsiteX28" fmla="*/ 2569029 w 6270172"/>
              <a:gd name="connsiteY28" fmla="*/ 304800 h 2873828"/>
              <a:gd name="connsiteX29" fmla="*/ 2743200 w 6270172"/>
              <a:gd name="connsiteY29" fmla="*/ 319314 h 2873828"/>
              <a:gd name="connsiteX30" fmla="*/ 2844800 w 6270172"/>
              <a:gd name="connsiteY30" fmla="*/ 333828 h 2873828"/>
              <a:gd name="connsiteX31" fmla="*/ 2946400 w 6270172"/>
              <a:gd name="connsiteY31" fmla="*/ 362857 h 2873828"/>
              <a:gd name="connsiteX32" fmla="*/ 3033486 w 6270172"/>
              <a:gd name="connsiteY32" fmla="*/ 391885 h 2873828"/>
              <a:gd name="connsiteX33" fmla="*/ 3164115 w 6270172"/>
              <a:gd name="connsiteY33" fmla="*/ 420914 h 2873828"/>
              <a:gd name="connsiteX34" fmla="*/ 3207657 w 6270172"/>
              <a:gd name="connsiteY34" fmla="*/ 449942 h 2873828"/>
              <a:gd name="connsiteX35" fmla="*/ 3323772 w 6270172"/>
              <a:gd name="connsiteY35" fmla="*/ 478971 h 2873828"/>
              <a:gd name="connsiteX36" fmla="*/ 3439886 w 6270172"/>
              <a:gd name="connsiteY36" fmla="*/ 508000 h 2873828"/>
              <a:gd name="connsiteX37" fmla="*/ 3483429 w 6270172"/>
              <a:gd name="connsiteY37" fmla="*/ 522514 h 2873828"/>
              <a:gd name="connsiteX38" fmla="*/ 3585029 w 6270172"/>
              <a:gd name="connsiteY38" fmla="*/ 537028 h 2873828"/>
              <a:gd name="connsiteX39" fmla="*/ 3730172 w 6270172"/>
              <a:gd name="connsiteY39" fmla="*/ 566057 h 2873828"/>
              <a:gd name="connsiteX40" fmla="*/ 3904343 w 6270172"/>
              <a:gd name="connsiteY40" fmla="*/ 609600 h 2873828"/>
              <a:gd name="connsiteX41" fmla="*/ 3947886 w 6270172"/>
              <a:gd name="connsiteY41" fmla="*/ 624114 h 2873828"/>
              <a:gd name="connsiteX42" fmla="*/ 3991429 w 6270172"/>
              <a:gd name="connsiteY42" fmla="*/ 653142 h 2873828"/>
              <a:gd name="connsiteX43" fmla="*/ 4020457 w 6270172"/>
              <a:gd name="connsiteY43" fmla="*/ 696685 h 2873828"/>
              <a:gd name="connsiteX44" fmla="*/ 4064000 w 6270172"/>
              <a:gd name="connsiteY44" fmla="*/ 740228 h 2873828"/>
              <a:gd name="connsiteX45" fmla="*/ 4078515 w 6270172"/>
              <a:gd name="connsiteY45" fmla="*/ 783771 h 2873828"/>
              <a:gd name="connsiteX46" fmla="*/ 4122057 w 6270172"/>
              <a:gd name="connsiteY46" fmla="*/ 812800 h 2873828"/>
              <a:gd name="connsiteX47" fmla="*/ 4165600 w 6270172"/>
              <a:gd name="connsiteY47" fmla="*/ 856342 h 2873828"/>
              <a:gd name="connsiteX48" fmla="*/ 4209143 w 6270172"/>
              <a:gd name="connsiteY48" fmla="*/ 870857 h 2873828"/>
              <a:gd name="connsiteX49" fmla="*/ 4310743 w 6270172"/>
              <a:gd name="connsiteY49" fmla="*/ 914400 h 2873828"/>
              <a:gd name="connsiteX50" fmla="*/ 4397829 w 6270172"/>
              <a:gd name="connsiteY50" fmla="*/ 943428 h 2873828"/>
              <a:gd name="connsiteX51" fmla="*/ 4455886 w 6270172"/>
              <a:gd name="connsiteY51" fmla="*/ 957942 h 2873828"/>
              <a:gd name="connsiteX52" fmla="*/ 4542972 w 6270172"/>
              <a:gd name="connsiteY52" fmla="*/ 986971 h 2873828"/>
              <a:gd name="connsiteX53" fmla="*/ 4630057 w 6270172"/>
              <a:gd name="connsiteY53" fmla="*/ 1045028 h 2873828"/>
              <a:gd name="connsiteX54" fmla="*/ 4717143 w 6270172"/>
              <a:gd name="connsiteY54" fmla="*/ 1088571 h 2873828"/>
              <a:gd name="connsiteX55" fmla="*/ 4862286 w 6270172"/>
              <a:gd name="connsiteY55" fmla="*/ 1161142 h 2873828"/>
              <a:gd name="connsiteX56" fmla="*/ 4905829 w 6270172"/>
              <a:gd name="connsiteY56" fmla="*/ 1190171 h 2873828"/>
              <a:gd name="connsiteX57" fmla="*/ 5007429 w 6270172"/>
              <a:gd name="connsiteY57" fmla="*/ 1233714 h 2873828"/>
              <a:gd name="connsiteX58" fmla="*/ 5152572 w 6270172"/>
              <a:gd name="connsiteY58" fmla="*/ 1335314 h 2873828"/>
              <a:gd name="connsiteX59" fmla="*/ 5196115 w 6270172"/>
              <a:gd name="connsiteY59" fmla="*/ 1364342 h 2873828"/>
              <a:gd name="connsiteX60" fmla="*/ 5225143 w 6270172"/>
              <a:gd name="connsiteY60" fmla="*/ 1407885 h 2873828"/>
              <a:gd name="connsiteX61" fmla="*/ 5268686 w 6270172"/>
              <a:gd name="connsiteY61" fmla="*/ 1436914 h 2873828"/>
              <a:gd name="connsiteX62" fmla="*/ 5341257 w 6270172"/>
              <a:gd name="connsiteY62" fmla="*/ 1524000 h 2873828"/>
              <a:gd name="connsiteX63" fmla="*/ 5370286 w 6270172"/>
              <a:gd name="connsiteY63" fmla="*/ 1582057 h 2873828"/>
              <a:gd name="connsiteX64" fmla="*/ 5428343 w 6270172"/>
              <a:gd name="connsiteY64" fmla="*/ 1669142 h 2873828"/>
              <a:gd name="connsiteX65" fmla="*/ 5486400 w 6270172"/>
              <a:gd name="connsiteY65" fmla="*/ 1756228 h 2873828"/>
              <a:gd name="connsiteX66" fmla="*/ 5515429 w 6270172"/>
              <a:gd name="connsiteY66" fmla="*/ 1814285 h 2873828"/>
              <a:gd name="connsiteX67" fmla="*/ 5573486 w 6270172"/>
              <a:gd name="connsiteY67" fmla="*/ 1901371 h 2873828"/>
              <a:gd name="connsiteX68" fmla="*/ 5660572 w 6270172"/>
              <a:gd name="connsiteY68" fmla="*/ 2032000 h 2873828"/>
              <a:gd name="connsiteX69" fmla="*/ 5718629 w 6270172"/>
              <a:gd name="connsiteY69" fmla="*/ 2119085 h 2873828"/>
              <a:gd name="connsiteX70" fmla="*/ 5762172 w 6270172"/>
              <a:gd name="connsiteY70" fmla="*/ 2177142 h 2873828"/>
              <a:gd name="connsiteX71" fmla="*/ 5820229 w 6270172"/>
              <a:gd name="connsiteY71" fmla="*/ 2264228 h 2873828"/>
              <a:gd name="connsiteX72" fmla="*/ 5849257 w 6270172"/>
              <a:gd name="connsiteY72" fmla="*/ 2307771 h 2873828"/>
              <a:gd name="connsiteX73" fmla="*/ 5892800 w 6270172"/>
              <a:gd name="connsiteY73" fmla="*/ 2351314 h 2873828"/>
              <a:gd name="connsiteX74" fmla="*/ 5921829 w 6270172"/>
              <a:gd name="connsiteY74" fmla="*/ 2394857 h 2873828"/>
              <a:gd name="connsiteX75" fmla="*/ 6023429 w 6270172"/>
              <a:gd name="connsiteY75" fmla="*/ 2540000 h 2873828"/>
              <a:gd name="connsiteX76" fmla="*/ 6052457 w 6270172"/>
              <a:gd name="connsiteY76" fmla="*/ 2583542 h 2873828"/>
              <a:gd name="connsiteX77" fmla="*/ 6081486 w 6270172"/>
              <a:gd name="connsiteY77" fmla="*/ 2627085 h 2873828"/>
              <a:gd name="connsiteX78" fmla="*/ 6096000 w 6270172"/>
              <a:gd name="connsiteY78" fmla="*/ 2685142 h 2873828"/>
              <a:gd name="connsiteX79" fmla="*/ 6139543 w 6270172"/>
              <a:gd name="connsiteY79" fmla="*/ 2714171 h 2873828"/>
              <a:gd name="connsiteX80" fmla="*/ 6168572 w 6270172"/>
              <a:gd name="connsiteY80" fmla="*/ 2757714 h 2873828"/>
              <a:gd name="connsiteX81" fmla="*/ 6183086 w 6270172"/>
              <a:gd name="connsiteY81" fmla="*/ 2801257 h 2873828"/>
              <a:gd name="connsiteX82" fmla="*/ 6197600 w 6270172"/>
              <a:gd name="connsiteY82" fmla="*/ 2873828 h 2873828"/>
              <a:gd name="connsiteX83" fmla="*/ 6241143 w 6270172"/>
              <a:gd name="connsiteY83" fmla="*/ 2801257 h 2873828"/>
              <a:gd name="connsiteX84" fmla="*/ 6270172 w 6270172"/>
              <a:gd name="connsiteY84" fmla="*/ 2714171 h 2873828"/>
              <a:gd name="connsiteX85" fmla="*/ 6255657 w 6270172"/>
              <a:gd name="connsiteY85" fmla="*/ 2641600 h 2873828"/>
              <a:gd name="connsiteX86" fmla="*/ 6212115 w 6270172"/>
              <a:gd name="connsiteY86" fmla="*/ 2670628 h 2873828"/>
              <a:gd name="connsiteX87" fmla="*/ 6168572 w 6270172"/>
              <a:gd name="connsiteY87" fmla="*/ 2685142 h 2873828"/>
              <a:gd name="connsiteX88" fmla="*/ 6110515 w 6270172"/>
              <a:gd name="connsiteY88" fmla="*/ 2714171 h 2873828"/>
              <a:gd name="connsiteX89" fmla="*/ 6139543 w 6270172"/>
              <a:gd name="connsiteY89" fmla="*/ 2670628 h 2873828"/>
              <a:gd name="connsiteX90" fmla="*/ 6154057 w 6270172"/>
              <a:gd name="connsiteY90" fmla="*/ 2583542 h 2873828"/>
              <a:gd name="connsiteX91" fmla="*/ 6168572 w 6270172"/>
              <a:gd name="connsiteY91" fmla="*/ 2540000 h 2873828"/>
              <a:gd name="connsiteX92" fmla="*/ 6183086 w 6270172"/>
              <a:gd name="connsiteY92" fmla="*/ 2438400 h 2873828"/>
              <a:gd name="connsiteX93" fmla="*/ 6212115 w 6270172"/>
              <a:gd name="connsiteY93" fmla="*/ 2061028 h 2873828"/>
              <a:gd name="connsiteX94" fmla="*/ 6226629 w 6270172"/>
              <a:gd name="connsiteY94" fmla="*/ 1828800 h 2873828"/>
              <a:gd name="connsiteX95" fmla="*/ 6241143 w 6270172"/>
              <a:gd name="connsiteY95" fmla="*/ 1770742 h 2873828"/>
              <a:gd name="connsiteX96" fmla="*/ 6226629 w 6270172"/>
              <a:gd name="connsiteY96" fmla="*/ 1582057 h 2873828"/>
              <a:gd name="connsiteX97" fmla="*/ 6212115 w 6270172"/>
              <a:gd name="connsiteY97" fmla="*/ 1538514 h 2873828"/>
              <a:gd name="connsiteX98" fmla="*/ 6154057 w 6270172"/>
              <a:gd name="connsiteY98" fmla="*/ 1436914 h 2873828"/>
              <a:gd name="connsiteX99" fmla="*/ 6168572 w 6270172"/>
              <a:gd name="connsiteY99" fmla="*/ 1030514 h 2873828"/>
              <a:gd name="connsiteX100" fmla="*/ 6183086 w 6270172"/>
              <a:gd name="connsiteY100" fmla="*/ 957942 h 2873828"/>
              <a:gd name="connsiteX101" fmla="*/ 6212115 w 6270172"/>
              <a:gd name="connsiteY101" fmla="*/ 856342 h 2873828"/>
              <a:gd name="connsiteX102" fmla="*/ 6212115 w 6270172"/>
              <a:gd name="connsiteY102" fmla="*/ 537028 h 2873828"/>
              <a:gd name="connsiteX103" fmla="*/ 6183086 w 6270172"/>
              <a:gd name="connsiteY103" fmla="*/ 449942 h 2873828"/>
              <a:gd name="connsiteX104" fmla="*/ 6154057 w 6270172"/>
              <a:gd name="connsiteY104" fmla="*/ 348342 h 2873828"/>
              <a:gd name="connsiteX105" fmla="*/ 6125029 w 6270172"/>
              <a:gd name="connsiteY105" fmla="*/ 261257 h 2873828"/>
              <a:gd name="connsiteX106" fmla="*/ 6110515 w 6270172"/>
              <a:gd name="connsiteY106" fmla="*/ 217714 h 2873828"/>
              <a:gd name="connsiteX107" fmla="*/ 6110515 w 6270172"/>
              <a:gd name="connsiteY107" fmla="*/ 10160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270172" h="2873828">
                <a:moveTo>
                  <a:pt x="6110515" y="101600"/>
                </a:moveTo>
                <a:lnTo>
                  <a:pt x="6110515" y="101600"/>
                </a:lnTo>
                <a:cubicBezTo>
                  <a:pt x="5936343" y="96762"/>
                  <a:pt x="5762010" y="96009"/>
                  <a:pt x="5588000" y="87085"/>
                </a:cubicBezTo>
                <a:cubicBezTo>
                  <a:pt x="5572721" y="86301"/>
                  <a:pt x="5559622" y="74593"/>
                  <a:pt x="5544457" y="72571"/>
                </a:cubicBezTo>
                <a:cubicBezTo>
                  <a:pt x="5486710" y="64872"/>
                  <a:pt x="5428343" y="62895"/>
                  <a:pt x="5370286" y="58057"/>
                </a:cubicBezTo>
                <a:lnTo>
                  <a:pt x="4644572" y="72571"/>
                </a:lnTo>
                <a:cubicBezTo>
                  <a:pt x="4502027" y="77662"/>
                  <a:pt x="4610291" y="88557"/>
                  <a:pt x="4499429" y="101600"/>
                </a:cubicBezTo>
                <a:cubicBezTo>
                  <a:pt x="4436780" y="108971"/>
                  <a:pt x="4373638" y="111276"/>
                  <a:pt x="4310743" y="116114"/>
                </a:cubicBezTo>
                <a:lnTo>
                  <a:pt x="3410857" y="101600"/>
                </a:lnTo>
                <a:cubicBezTo>
                  <a:pt x="3357439" y="100136"/>
                  <a:pt x="3304226" y="93713"/>
                  <a:pt x="3251200" y="87085"/>
                </a:cubicBezTo>
                <a:cubicBezTo>
                  <a:pt x="3226721" y="84025"/>
                  <a:pt x="3203295" y="72979"/>
                  <a:pt x="3178629" y="72571"/>
                </a:cubicBezTo>
                <a:lnTo>
                  <a:pt x="1494972" y="58057"/>
                </a:lnTo>
                <a:cubicBezTo>
                  <a:pt x="1399894" y="53303"/>
                  <a:pt x="1192915" y="48837"/>
                  <a:pt x="1074057" y="29028"/>
                </a:cubicBezTo>
                <a:cubicBezTo>
                  <a:pt x="1058966" y="26513"/>
                  <a:pt x="1045517" y="17514"/>
                  <a:pt x="1030515" y="14514"/>
                </a:cubicBezTo>
                <a:cubicBezTo>
                  <a:pt x="996969" y="7805"/>
                  <a:pt x="962782" y="4838"/>
                  <a:pt x="928915" y="0"/>
                </a:cubicBezTo>
                <a:lnTo>
                  <a:pt x="391886" y="14514"/>
                </a:lnTo>
                <a:cubicBezTo>
                  <a:pt x="228723" y="20912"/>
                  <a:pt x="190425" y="24161"/>
                  <a:pt x="43543" y="58057"/>
                </a:cubicBezTo>
                <a:cubicBezTo>
                  <a:pt x="28635" y="61497"/>
                  <a:pt x="14514" y="67733"/>
                  <a:pt x="0" y="72571"/>
                </a:cubicBezTo>
                <a:cubicBezTo>
                  <a:pt x="58057" y="82247"/>
                  <a:pt x="118334" y="82988"/>
                  <a:pt x="174172" y="101600"/>
                </a:cubicBezTo>
                <a:cubicBezTo>
                  <a:pt x="188686" y="106438"/>
                  <a:pt x="202593" y="113788"/>
                  <a:pt x="217715" y="116114"/>
                </a:cubicBezTo>
                <a:cubicBezTo>
                  <a:pt x="265772" y="123507"/>
                  <a:pt x="314568" y="124947"/>
                  <a:pt x="362857" y="130628"/>
                </a:cubicBezTo>
                <a:cubicBezTo>
                  <a:pt x="405233" y="135613"/>
                  <a:pt x="542065" y="158053"/>
                  <a:pt x="580572" y="159657"/>
                </a:cubicBezTo>
                <a:cubicBezTo>
                  <a:pt x="773988" y="167716"/>
                  <a:pt x="967619" y="169333"/>
                  <a:pt x="1161143" y="174171"/>
                </a:cubicBezTo>
                <a:cubicBezTo>
                  <a:pt x="1219200" y="183847"/>
                  <a:pt x="1278214" y="188925"/>
                  <a:pt x="1335315" y="203200"/>
                </a:cubicBezTo>
                <a:cubicBezTo>
                  <a:pt x="1354667" y="208038"/>
                  <a:pt x="1373538" y="215589"/>
                  <a:pt x="1393372" y="217714"/>
                </a:cubicBezTo>
                <a:cubicBezTo>
                  <a:pt x="1753813" y="256332"/>
                  <a:pt x="1853098" y="249925"/>
                  <a:pt x="2249715" y="261257"/>
                </a:cubicBezTo>
                <a:cubicBezTo>
                  <a:pt x="2312610" y="266095"/>
                  <a:pt x="2375751" y="268401"/>
                  <a:pt x="2438400" y="275771"/>
                </a:cubicBezTo>
                <a:cubicBezTo>
                  <a:pt x="2458211" y="278102"/>
                  <a:pt x="2476984" y="285958"/>
                  <a:pt x="2496457" y="290285"/>
                </a:cubicBezTo>
                <a:cubicBezTo>
                  <a:pt x="2520539" y="295637"/>
                  <a:pt x="2544528" y="301918"/>
                  <a:pt x="2569029" y="304800"/>
                </a:cubicBezTo>
                <a:cubicBezTo>
                  <a:pt x="2626888" y="311607"/>
                  <a:pt x="2685262" y="313215"/>
                  <a:pt x="2743200" y="319314"/>
                </a:cubicBezTo>
                <a:cubicBezTo>
                  <a:pt x="2777223" y="322895"/>
                  <a:pt x="2810933" y="328990"/>
                  <a:pt x="2844800" y="333828"/>
                </a:cubicBezTo>
                <a:cubicBezTo>
                  <a:pt x="2991135" y="382605"/>
                  <a:pt x="2764150" y="308182"/>
                  <a:pt x="2946400" y="362857"/>
                </a:cubicBezTo>
                <a:cubicBezTo>
                  <a:pt x="2975708" y="371650"/>
                  <a:pt x="3003481" y="385884"/>
                  <a:pt x="3033486" y="391885"/>
                </a:cubicBezTo>
                <a:cubicBezTo>
                  <a:pt x="3125618" y="410312"/>
                  <a:pt x="3082124" y="400417"/>
                  <a:pt x="3164115" y="420914"/>
                </a:cubicBezTo>
                <a:cubicBezTo>
                  <a:pt x="3178629" y="430590"/>
                  <a:pt x="3192055" y="442141"/>
                  <a:pt x="3207657" y="449942"/>
                </a:cubicBezTo>
                <a:cubicBezTo>
                  <a:pt x="3239372" y="465800"/>
                  <a:pt x="3293007" y="471871"/>
                  <a:pt x="3323772" y="478971"/>
                </a:cubicBezTo>
                <a:cubicBezTo>
                  <a:pt x="3362646" y="487942"/>
                  <a:pt x="3402037" y="495384"/>
                  <a:pt x="3439886" y="508000"/>
                </a:cubicBezTo>
                <a:cubicBezTo>
                  <a:pt x="3454400" y="512838"/>
                  <a:pt x="3468427" y="519514"/>
                  <a:pt x="3483429" y="522514"/>
                </a:cubicBezTo>
                <a:cubicBezTo>
                  <a:pt x="3516975" y="529223"/>
                  <a:pt x="3551339" y="531083"/>
                  <a:pt x="3585029" y="537028"/>
                </a:cubicBezTo>
                <a:cubicBezTo>
                  <a:pt x="3633617" y="545602"/>
                  <a:pt x="3681678" y="556964"/>
                  <a:pt x="3730172" y="566057"/>
                </a:cubicBezTo>
                <a:cubicBezTo>
                  <a:pt x="3864198" y="591187"/>
                  <a:pt x="3771914" y="565457"/>
                  <a:pt x="3904343" y="609600"/>
                </a:cubicBezTo>
                <a:cubicBezTo>
                  <a:pt x="3918857" y="614438"/>
                  <a:pt x="3935156" y="615628"/>
                  <a:pt x="3947886" y="624114"/>
                </a:cubicBezTo>
                <a:lnTo>
                  <a:pt x="3991429" y="653142"/>
                </a:lnTo>
                <a:cubicBezTo>
                  <a:pt x="4001105" y="667656"/>
                  <a:pt x="4009290" y="683284"/>
                  <a:pt x="4020457" y="696685"/>
                </a:cubicBezTo>
                <a:cubicBezTo>
                  <a:pt x="4033598" y="712454"/>
                  <a:pt x="4052614" y="723149"/>
                  <a:pt x="4064000" y="740228"/>
                </a:cubicBezTo>
                <a:cubicBezTo>
                  <a:pt x="4072487" y="752958"/>
                  <a:pt x="4068958" y="771824"/>
                  <a:pt x="4078515" y="783771"/>
                </a:cubicBezTo>
                <a:cubicBezTo>
                  <a:pt x="4089412" y="797392"/>
                  <a:pt x="4108656" y="801633"/>
                  <a:pt x="4122057" y="812800"/>
                </a:cubicBezTo>
                <a:cubicBezTo>
                  <a:pt x="4137826" y="825941"/>
                  <a:pt x="4148521" y="844956"/>
                  <a:pt x="4165600" y="856342"/>
                </a:cubicBezTo>
                <a:cubicBezTo>
                  <a:pt x="4178330" y="864829"/>
                  <a:pt x="4195459" y="864015"/>
                  <a:pt x="4209143" y="870857"/>
                </a:cubicBezTo>
                <a:cubicBezTo>
                  <a:pt x="4335785" y="934178"/>
                  <a:pt x="4159716" y="869092"/>
                  <a:pt x="4310743" y="914400"/>
                </a:cubicBezTo>
                <a:cubicBezTo>
                  <a:pt x="4340051" y="923193"/>
                  <a:pt x="4368144" y="936007"/>
                  <a:pt x="4397829" y="943428"/>
                </a:cubicBezTo>
                <a:cubicBezTo>
                  <a:pt x="4417181" y="948266"/>
                  <a:pt x="4436779" y="952210"/>
                  <a:pt x="4455886" y="957942"/>
                </a:cubicBezTo>
                <a:cubicBezTo>
                  <a:pt x="4485194" y="966735"/>
                  <a:pt x="4542972" y="986971"/>
                  <a:pt x="4542972" y="986971"/>
                </a:cubicBezTo>
                <a:cubicBezTo>
                  <a:pt x="4625516" y="1069515"/>
                  <a:pt x="4546036" y="1003017"/>
                  <a:pt x="4630057" y="1045028"/>
                </a:cubicBezTo>
                <a:cubicBezTo>
                  <a:pt x="4742599" y="1101300"/>
                  <a:pt x="4607700" y="1052091"/>
                  <a:pt x="4717143" y="1088571"/>
                </a:cubicBezTo>
                <a:cubicBezTo>
                  <a:pt x="4820827" y="1157693"/>
                  <a:pt x="4770383" y="1138167"/>
                  <a:pt x="4862286" y="1161142"/>
                </a:cubicBezTo>
                <a:cubicBezTo>
                  <a:pt x="4876800" y="1170818"/>
                  <a:pt x="4890227" y="1182370"/>
                  <a:pt x="4905829" y="1190171"/>
                </a:cubicBezTo>
                <a:cubicBezTo>
                  <a:pt x="5025960" y="1250236"/>
                  <a:pt x="4856405" y="1143099"/>
                  <a:pt x="5007429" y="1233714"/>
                </a:cubicBezTo>
                <a:cubicBezTo>
                  <a:pt x="5090859" y="1283772"/>
                  <a:pt x="5083095" y="1285688"/>
                  <a:pt x="5152572" y="1335314"/>
                </a:cubicBezTo>
                <a:cubicBezTo>
                  <a:pt x="5166767" y="1345453"/>
                  <a:pt x="5181601" y="1354666"/>
                  <a:pt x="5196115" y="1364342"/>
                </a:cubicBezTo>
                <a:cubicBezTo>
                  <a:pt x="5205791" y="1378856"/>
                  <a:pt x="5212808" y="1395550"/>
                  <a:pt x="5225143" y="1407885"/>
                </a:cubicBezTo>
                <a:cubicBezTo>
                  <a:pt x="5237478" y="1420220"/>
                  <a:pt x="5255285" y="1425747"/>
                  <a:pt x="5268686" y="1436914"/>
                </a:cubicBezTo>
                <a:cubicBezTo>
                  <a:pt x="5301436" y="1464206"/>
                  <a:pt x="5320498" y="1487671"/>
                  <a:pt x="5341257" y="1524000"/>
                </a:cubicBezTo>
                <a:cubicBezTo>
                  <a:pt x="5351992" y="1542786"/>
                  <a:pt x="5359154" y="1563504"/>
                  <a:pt x="5370286" y="1582057"/>
                </a:cubicBezTo>
                <a:cubicBezTo>
                  <a:pt x="5388236" y="1611973"/>
                  <a:pt x="5428343" y="1669142"/>
                  <a:pt x="5428343" y="1669142"/>
                </a:cubicBezTo>
                <a:cubicBezTo>
                  <a:pt x="5459477" y="1762545"/>
                  <a:pt x="5418449" y="1661098"/>
                  <a:pt x="5486400" y="1756228"/>
                </a:cubicBezTo>
                <a:cubicBezTo>
                  <a:pt x="5498976" y="1773834"/>
                  <a:pt x="5504297" y="1795732"/>
                  <a:pt x="5515429" y="1814285"/>
                </a:cubicBezTo>
                <a:cubicBezTo>
                  <a:pt x="5533379" y="1844201"/>
                  <a:pt x="5554134" y="1872342"/>
                  <a:pt x="5573486" y="1901371"/>
                </a:cubicBezTo>
                <a:lnTo>
                  <a:pt x="5660572" y="2032000"/>
                </a:lnTo>
                <a:lnTo>
                  <a:pt x="5718629" y="2119085"/>
                </a:lnTo>
                <a:cubicBezTo>
                  <a:pt x="5733143" y="2138437"/>
                  <a:pt x="5748300" y="2157324"/>
                  <a:pt x="5762172" y="2177142"/>
                </a:cubicBezTo>
                <a:cubicBezTo>
                  <a:pt x="5782179" y="2205723"/>
                  <a:pt x="5800877" y="2235199"/>
                  <a:pt x="5820229" y="2264228"/>
                </a:cubicBezTo>
                <a:cubicBezTo>
                  <a:pt x="5829905" y="2278742"/>
                  <a:pt x="5836922" y="2295436"/>
                  <a:pt x="5849257" y="2307771"/>
                </a:cubicBezTo>
                <a:cubicBezTo>
                  <a:pt x="5863771" y="2322285"/>
                  <a:pt x="5879659" y="2335545"/>
                  <a:pt x="5892800" y="2351314"/>
                </a:cubicBezTo>
                <a:cubicBezTo>
                  <a:pt x="5903967" y="2364715"/>
                  <a:pt x="5911690" y="2380662"/>
                  <a:pt x="5921829" y="2394857"/>
                </a:cubicBezTo>
                <a:cubicBezTo>
                  <a:pt x="6029281" y="2545288"/>
                  <a:pt x="5889973" y="2339815"/>
                  <a:pt x="6023429" y="2540000"/>
                </a:cubicBezTo>
                <a:lnTo>
                  <a:pt x="6052457" y="2583542"/>
                </a:lnTo>
                <a:lnTo>
                  <a:pt x="6081486" y="2627085"/>
                </a:lnTo>
                <a:cubicBezTo>
                  <a:pt x="6086324" y="2646437"/>
                  <a:pt x="6084935" y="2668544"/>
                  <a:pt x="6096000" y="2685142"/>
                </a:cubicBezTo>
                <a:cubicBezTo>
                  <a:pt x="6105676" y="2699656"/>
                  <a:pt x="6127208" y="2701836"/>
                  <a:pt x="6139543" y="2714171"/>
                </a:cubicBezTo>
                <a:cubicBezTo>
                  <a:pt x="6151878" y="2726506"/>
                  <a:pt x="6158896" y="2743200"/>
                  <a:pt x="6168572" y="2757714"/>
                </a:cubicBezTo>
                <a:cubicBezTo>
                  <a:pt x="6173410" y="2772228"/>
                  <a:pt x="6179375" y="2786414"/>
                  <a:pt x="6183086" y="2801257"/>
                </a:cubicBezTo>
                <a:cubicBezTo>
                  <a:pt x="6189069" y="2825190"/>
                  <a:pt x="6172931" y="2873828"/>
                  <a:pt x="6197600" y="2873828"/>
                </a:cubicBezTo>
                <a:cubicBezTo>
                  <a:pt x="6225811" y="2873828"/>
                  <a:pt x="6229469" y="2826939"/>
                  <a:pt x="6241143" y="2801257"/>
                </a:cubicBezTo>
                <a:cubicBezTo>
                  <a:pt x="6253805" y="2773401"/>
                  <a:pt x="6270172" y="2714171"/>
                  <a:pt x="6270172" y="2714171"/>
                </a:cubicBezTo>
                <a:cubicBezTo>
                  <a:pt x="6265334" y="2689981"/>
                  <a:pt x="6275393" y="2656402"/>
                  <a:pt x="6255657" y="2641600"/>
                </a:cubicBezTo>
                <a:cubicBezTo>
                  <a:pt x="6241702" y="2631134"/>
                  <a:pt x="6227717" y="2662827"/>
                  <a:pt x="6212115" y="2670628"/>
                </a:cubicBezTo>
                <a:cubicBezTo>
                  <a:pt x="6198431" y="2677470"/>
                  <a:pt x="6182634" y="2679115"/>
                  <a:pt x="6168572" y="2685142"/>
                </a:cubicBezTo>
                <a:cubicBezTo>
                  <a:pt x="6148685" y="2693665"/>
                  <a:pt x="6129867" y="2704495"/>
                  <a:pt x="6110515" y="2714171"/>
                </a:cubicBezTo>
                <a:cubicBezTo>
                  <a:pt x="6120191" y="2699657"/>
                  <a:pt x="6134027" y="2687177"/>
                  <a:pt x="6139543" y="2670628"/>
                </a:cubicBezTo>
                <a:cubicBezTo>
                  <a:pt x="6148849" y="2642709"/>
                  <a:pt x="6147673" y="2612270"/>
                  <a:pt x="6154057" y="2583542"/>
                </a:cubicBezTo>
                <a:cubicBezTo>
                  <a:pt x="6157376" y="2568607"/>
                  <a:pt x="6163734" y="2554514"/>
                  <a:pt x="6168572" y="2540000"/>
                </a:cubicBezTo>
                <a:cubicBezTo>
                  <a:pt x="6173410" y="2506133"/>
                  <a:pt x="6180649" y="2472524"/>
                  <a:pt x="6183086" y="2438400"/>
                </a:cubicBezTo>
                <a:cubicBezTo>
                  <a:pt x="6210974" y="2047956"/>
                  <a:pt x="6174692" y="2248135"/>
                  <a:pt x="6212115" y="2061028"/>
                </a:cubicBezTo>
                <a:cubicBezTo>
                  <a:pt x="6216953" y="1983619"/>
                  <a:pt x="6218912" y="1905975"/>
                  <a:pt x="6226629" y="1828800"/>
                </a:cubicBezTo>
                <a:cubicBezTo>
                  <a:pt x="6228614" y="1808951"/>
                  <a:pt x="6241143" y="1790690"/>
                  <a:pt x="6241143" y="1770742"/>
                </a:cubicBezTo>
                <a:cubicBezTo>
                  <a:pt x="6241143" y="1707661"/>
                  <a:pt x="6234453" y="1644651"/>
                  <a:pt x="6226629" y="1582057"/>
                </a:cubicBezTo>
                <a:cubicBezTo>
                  <a:pt x="6224731" y="1566876"/>
                  <a:pt x="6218142" y="1552576"/>
                  <a:pt x="6212115" y="1538514"/>
                </a:cubicBezTo>
                <a:cubicBezTo>
                  <a:pt x="6190018" y="1486954"/>
                  <a:pt x="6183210" y="1480642"/>
                  <a:pt x="6154057" y="1436914"/>
                </a:cubicBezTo>
                <a:cubicBezTo>
                  <a:pt x="6158895" y="1301447"/>
                  <a:pt x="6160372" y="1165819"/>
                  <a:pt x="6168572" y="1030514"/>
                </a:cubicBezTo>
                <a:cubicBezTo>
                  <a:pt x="6170064" y="1005889"/>
                  <a:pt x="6177735" y="982024"/>
                  <a:pt x="6183086" y="957942"/>
                </a:cubicBezTo>
                <a:cubicBezTo>
                  <a:pt x="6195236" y="903264"/>
                  <a:pt x="6195950" y="904833"/>
                  <a:pt x="6212115" y="856342"/>
                </a:cubicBezTo>
                <a:cubicBezTo>
                  <a:pt x="6232402" y="714331"/>
                  <a:pt x="6238499" y="721715"/>
                  <a:pt x="6212115" y="537028"/>
                </a:cubicBezTo>
                <a:cubicBezTo>
                  <a:pt x="6207788" y="506737"/>
                  <a:pt x="6192762" y="478971"/>
                  <a:pt x="6183086" y="449942"/>
                </a:cubicBezTo>
                <a:cubicBezTo>
                  <a:pt x="6134316" y="303633"/>
                  <a:pt x="6208723" y="530563"/>
                  <a:pt x="6154057" y="348342"/>
                </a:cubicBezTo>
                <a:cubicBezTo>
                  <a:pt x="6145265" y="319034"/>
                  <a:pt x="6134705" y="290285"/>
                  <a:pt x="6125029" y="261257"/>
                </a:cubicBezTo>
                <a:cubicBezTo>
                  <a:pt x="6120191" y="246743"/>
                  <a:pt x="6114226" y="232557"/>
                  <a:pt x="6110515" y="217714"/>
                </a:cubicBezTo>
                <a:lnTo>
                  <a:pt x="6110515" y="1016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08914" y="333829"/>
            <a:ext cx="6270172" cy="2873828"/>
          </a:xfrm>
          <a:custGeom>
            <a:avLst/>
            <a:gdLst>
              <a:gd name="connsiteX0" fmla="*/ 6110515 w 6270172"/>
              <a:gd name="connsiteY0" fmla="*/ 101600 h 2873828"/>
              <a:gd name="connsiteX1" fmla="*/ 6110515 w 6270172"/>
              <a:gd name="connsiteY1" fmla="*/ 101600 h 2873828"/>
              <a:gd name="connsiteX2" fmla="*/ 5588000 w 6270172"/>
              <a:gd name="connsiteY2" fmla="*/ 87085 h 2873828"/>
              <a:gd name="connsiteX3" fmla="*/ 5544457 w 6270172"/>
              <a:gd name="connsiteY3" fmla="*/ 72571 h 2873828"/>
              <a:gd name="connsiteX4" fmla="*/ 5370286 w 6270172"/>
              <a:gd name="connsiteY4" fmla="*/ 58057 h 2873828"/>
              <a:gd name="connsiteX5" fmla="*/ 4644572 w 6270172"/>
              <a:gd name="connsiteY5" fmla="*/ 72571 h 2873828"/>
              <a:gd name="connsiteX6" fmla="*/ 4499429 w 6270172"/>
              <a:gd name="connsiteY6" fmla="*/ 101600 h 2873828"/>
              <a:gd name="connsiteX7" fmla="*/ 4310743 w 6270172"/>
              <a:gd name="connsiteY7" fmla="*/ 116114 h 2873828"/>
              <a:gd name="connsiteX8" fmla="*/ 3410857 w 6270172"/>
              <a:gd name="connsiteY8" fmla="*/ 101600 h 2873828"/>
              <a:gd name="connsiteX9" fmla="*/ 3251200 w 6270172"/>
              <a:gd name="connsiteY9" fmla="*/ 87085 h 2873828"/>
              <a:gd name="connsiteX10" fmla="*/ 3178629 w 6270172"/>
              <a:gd name="connsiteY10" fmla="*/ 72571 h 2873828"/>
              <a:gd name="connsiteX11" fmla="*/ 1494972 w 6270172"/>
              <a:gd name="connsiteY11" fmla="*/ 58057 h 2873828"/>
              <a:gd name="connsiteX12" fmla="*/ 1074057 w 6270172"/>
              <a:gd name="connsiteY12" fmla="*/ 29028 h 2873828"/>
              <a:gd name="connsiteX13" fmla="*/ 1030515 w 6270172"/>
              <a:gd name="connsiteY13" fmla="*/ 14514 h 2873828"/>
              <a:gd name="connsiteX14" fmla="*/ 928915 w 6270172"/>
              <a:gd name="connsiteY14" fmla="*/ 0 h 2873828"/>
              <a:gd name="connsiteX15" fmla="*/ 391886 w 6270172"/>
              <a:gd name="connsiteY15" fmla="*/ 14514 h 2873828"/>
              <a:gd name="connsiteX16" fmla="*/ 43543 w 6270172"/>
              <a:gd name="connsiteY16" fmla="*/ 58057 h 2873828"/>
              <a:gd name="connsiteX17" fmla="*/ 0 w 6270172"/>
              <a:gd name="connsiteY17" fmla="*/ 72571 h 2873828"/>
              <a:gd name="connsiteX18" fmla="*/ 174172 w 6270172"/>
              <a:gd name="connsiteY18" fmla="*/ 101600 h 2873828"/>
              <a:gd name="connsiteX19" fmla="*/ 217715 w 6270172"/>
              <a:gd name="connsiteY19" fmla="*/ 116114 h 2873828"/>
              <a:gd name="connsiteX20" fmla="*/ 362857 w 6270172"/>
              <a:gd name="connsiteY20" fmla="*/ 130628 h 2873828"/>
              <a:gd name="connsiteX21" fmla="*/ 580572 w 6270172"/>
              <a:gd name="connsiteY21" fmla="*/ 159657 h 2873828"/>
              <a:gd name="connsiteX22" fmla="*/ 1161143 w 6270172"/>
              <a:gd name="connsiteY22" fmla="*/ 174171 h 2873828"/>
              <a:gd name="connsiteX23" fmla="*/ 1335315 w 6270172"/>
              <a:gd name="connsiteY23" fmla="*/ 203200 h 2873828"/>
              <a:gd name="connsiteX24" fmla="*/ 1393372 w 6270172"/>
              <a:gd name="connsiteY24" fmla="*/ 217714 h 2873828"/>
              <a:gd name="connsiteX25" fmla="*/ 2249715 w 6270172"/>
              <a:gd name="connsiteY25" fmla="*/ 261257 h 2873828"/>
              <a:gd name="connsiteX26" fmla="*/ 2438400 w 6270172"/>
              <a:gd name="connsiteY26" fmla="*/ 275771 h 2873828"/>
              <a:gd name="connsiteX27" fmla="*/ 2496457 w 6270172"/>
              <a:gd name="connsiteY27" fmla="*/ 290285 h 2873828"/>
              <a:gd name="connsiteX28" fmla="*/ 2569029 w 6270172"/>
              <a:gd name="connsiteY28" fmla="*/ 304800 h 2873828"/>
              <a:gd name="connsiteX29" fmla="*/ 2743200 w 6270172"/>
              <a:gd name="connsiteY29" fmla="*/ 319314 h 2873828"/>
              <a:gd name="connsiteX30" fmla="*/ 2844800 w 6270172"/>
              <a:gd name="connsiteY30" fmla="*/ 333828 h 2873828"/>
              <a:gd name="connsiteX31" fmla="*/ 2946400 w 6270172"/>
              <a:gd name="connsiteY31" fmla="*/ 362857 h 2873828"/>
              <a:gd name="connsiteX32" fmla="*/ 3033486 w 6270172"/>
              <a:gd name="connsiteY32" fmla="*/ 391885 h 2873828"/>
              <a:gd name="connsiteX33" fmla="*/ 3164115 w 6270172"/>
              <a:gd name="connsiteY33" fmla="*/ 420914 h 2873828"/>
              <a:gd name="connsiteX34" fmla="*/ 3207657 w 6270172"/>
              <a:gd name="connsiteY34" fmla="*/ 449942 h 2873828"/>
              <a:gd name="connsiteX35" fmla="*/ 3323772 w 6270172"/>
              <a:gd name="connsiteY35" fmla="*/ 478971 h 2873828"/>
              <a:gd name="connsiteX36" fmla="*/ 3439886 w 6270172"/>
              <a:gd name="connsiteY36" fmla="*/ 508000 h 2873828"/>
              <a:gd name="connsiteX37" fmla="*/ 3483429 w 6270172"/>
              <a:gd name="connsiteY37" fmla="*/ 522514 h 2873828"/>
              <a:gd name="connsiteX38" fmla="*/ 3585029 w 6270172"/>
              <a:gd name="connsiteY38" fmla="*/ 537028 h 2873828"/>
              <a:gd name="connsiteX39" fmla="*/ 3730172 w 6270172"/>
              <a:gd name="connsiteY39" fmla="*/ 566057 h 2873828"/>
              <a:gd name="connsiteX40" fmla="*/ 3904343 w 6270172"/>
              <a:gd name="connsiteY40" fmla="*/ 609600 h 2873828"/>
              <a:gd name="connsiteX41" fmla="*/ 3947886 w 6270172"/>
              <a:gd name="connsiteY41" fmla="*/ 624114 h 2873828"/>
              <a:gd name="connsiteX42" fmla="*/ 3991429 w 6270172"/>
              <a:gd name="connsiteY42" fmla="*/ 653142 h 2873828"/>
              <a:gd name="connsiteX43" fmla="*/ 4020457 w 6270172"/>
              <a:gd name="connsiteY43" fmla="*/ 696685 h 2873828"/>
              <a:gd name="connsiteX44" fmla="*/ 4064000 w 6270172"/>
              <a:gd name="connsiteY44" fmla="*/ 740228 h 2873828"/>
              <a:gd name="connsiteX45" fmla="*/ 4078515 w 6270172"/>
              <a:gd name="connsiteY45" fmla="*/ 783771 h 2873828"/>
              <a:gd name="connsiteX46" fmla="*/ 4122057 w 6270172"/>
              <a:gd name="connsiteY46" fmla="*/ 812800 h 2873828"/>
              <a:gd name="connsiteX47" fmla="*/ 4165600 w 6270172"/>
              <a:gd name="connsiteY47" fmla="*/ 856342 h 2873828"/>
              <a:gd name="connsiteX48" fmla="*/ 4209143 w 6270172"/>
              <a:gd name="connsiteY48" fmla="*/ 870857 h 2873828"/>
              <a:gd name="connsiteX49" fmla="*/ 4310743 w 6270172"/>
              <a:gd name="connsiteY49" fmla="*/ 914400 h 2873828"/>
              <a:gd name="connsiteX50" fmla="*/ 4397829 w 6270172"/>
              <a:gd name="connsiteY50" fmla="*/ 943428 h 2873828"/>
              <a:gd name="connsiteX51" fmla="*/ 4455886 w 6270172"/>
              <a:gd name="connsiteY51" fmla="*/ 957942 h 2873828"/>
              <a:gd name="connsiteX52" fmla="*/ 4542972 w 6270172"/>
              <a:gd name="connsiteY52" fmla="*/ 986971 h 2873828"/>
              <a:gd name="connsiteX53" fmla="*/ 4630057 w 6270172"/>
              <a:gd name="connsiteY53" fmla="*/ 1045028 h 2873828"/>
              <a:gd name="connsiteX54" fmla="*/ 4717143 w 6270172"/>
              <a:gd name="connsiteY54" fmla="*/ 1088571 h 2873828"/>
              <a:gd name="connsiteX55" fmla="*/ 4862286 w 6270172"/>
              <a:gd name="connsiteY55" fmla="*/ 1161142 h 2873828"/>
              <a:gd name="connsiteX56" fmla="*/ 4905829 w 6270172"/>
              <a:gd name="connsiteY56" fmla="*/ 1190171 h 2873828"/>
              <a:gd name="connsiteX57" fmla="*/ 5007429 w 6270172"/>
              <a:gd name="connsiteY57" fmla="*/ 1233714 h 2873828"/>
              <a:gd name="connsiteX58" fmla="*/ 5152572 w 6270172"/>
              <a:gd name="connsiteY58" fmla="*/ 1335314 h 2873828"/>
              <a:gd name="connsiteX59" fmla="*/ 5196115 w 6270172"/>
              <a:gd name="connsiteY59" fmla="*/ 1364342 h 2873828"/>
              <a:gd name="connsiteX60" fmla="*/ 5225143 w 6270172"/>
              <a:gd name="connsiteY60" fmla="*/ 1407885 h 2873828"/>
              <a:gd name="connsiteX61" fmla="*/ 5268686 w 6270172"/>
              <a:gd name="connsiteY61" fmla="*/ 1436914 h 2873828"/>
              <a:gd name="connsiteX62" fmla="*/ 5341257 w 6270172"/>
              <a:gd name="connsiteY62" fmla="*/ 1524000 h 2873828"/>
              <a:gd name="connsiteX63" fmla="*/ 5370286 w 6270172"/>
              <a:gd name="connsiteY63" fmla="*/ 1582057 h 2873828"/>
              <a:gd name="connsiteX64" fmla="*/ 5428343 w 6270172"/>
              <a:gd name="connsiteY64" fmla="*/ 1669142 h 2873828"/>
              <a:gd name="connsiteX65" fmla="*/ 5486400 w 6270172"/>
              <a:gd name="connsiteY65" fmla="*/ 1756228 h 2873828"/>
              <a:gd name="connsiteX66" fmla="*/ 5515429 w 6270172"/>
              <a:gd name="connsiteY66" fmla="*/ 1814285 h 2873828"/>
              <a:gd name="connsiteX67" fmla="*/ 5573486 w 6270172"/>
              <a:gd name="connsiteY67" fmla="*/ 1901371 h 2873828"/>
              <a:gd name="connsiteX68" fmla="*/ 5660572 w 6270172"/>
              <a:gd name="connsiteY68" fmla="*/ 2032000 h 2873828"/>
              <a:gd name="connsiteX69" fmla="*/ 5718629 w 6270172"/>
              <a:gd name="connsiteY69" fmla="*/ 2119085 h 2873828"/>
              <a:gd name="connsiteX70" fmla="*/ 5762172 w 6270172"/>
              <a:gd name="connsiteY70" fmla="*/ 2177142 h 2873828"/>
              <a:gd name="connsiteX71" fmla="*/ 5820229 w 6270172"/>
              <a:gd name="connsiteY71" fmla="*/ 2264228 h 2873828"/>
              <a:gd name="connsiteX72" fmla="*/ 5849257 w 6270172"/>
              <a:gd name="connsiteY72" fmla="*/ 2307771 h 2873828"/>
              <a:gd name="connsiteX73" fmla="*/ 5892800 w 6270172"/>
              <a:gd name="connsiteY73" fmla="*/ 2351314 h 2873828"/>
              <a:gd name="connsiteX74" fmla="*/ 5921829 w 6270172"/>
              <a:gd name="connsiteY74" fmla="*/ 2394857 h 2873828"/>
              <a:gd name="connsiteX75" fmla="*/ 6023429 w 6270172"/>
              <a:gd name="connsiteY75" fmla="*/ 2540000 h 2873828"/>
              <a:gd name="connsiteX76" fmla="*/ 6052457 w 6270172"/>
              <a:gd name="connsiteY76" fmla="*/ 2583542 h 2873828"/>
              <a:gd name="connsiteX77" fmla="*/ 6081486 w 6270172"/>
              <a:gd name="connsiteY77" fmla="*/ 2627085 h 2873828"/>
              <a:gd name="connsiteX78" fmla="*/ 6096000 w 6270172"/>
              <a:gd name="connsiteY78" fmla="*/ 2685142 h 2873828"/>
              <a:gd name="connsiteX79" fmla="*/ 6139543 w 6270172"/>
              <a:gd name="connsiteY79" fmla="*/ 2714171 h 2873828"/>
              <a:gd name="connsiteX80" fmla="*/ 6168572 w 6270172"/>
              <a:gd name="connsiteY80" fmla="*/ 2757714 h 2873828"/>
              <a:gd name="connsiteX81" fmla="*/ 6183086 w 6270172"/>
              <a:gd name="connsiteY81" fmla="*/ 2801257 h 2873828"/>
              <a:gd name="connsiteX82" fmla="*/ 6197600 w 6270172"/>
              <a:gd name="connsiteY82" fmla="*/ 2873828 h 2873828"/>
              <a:gd name="connsiteX83" fmla="*/ 6241143 w 6270172"/>
              <a:gd name="connsiteY83" fmla="*/ 2801257 h 2873828"/>
              <a:gd name="connsiteX84" fmla="*/ 6270172 w 6270172"/>
              <a:gd name="connsiteY84" fmla="*/ 2714171 h 2873828"/>
              <a:gd name="connsiteX85" fmla="*/ 6255657 w 6270172"/>
              <a:gd name="connsiteY85" fmla="*/ 2641600 h 2873828"/>
              <a:gd name="connsiteX86" fmla="*/ 6212115 w 6270172"/>
              <a:gd name="connsiteY86" fmla="*/ 2670628 h 2873828"/>
              <a:gd name="connsiteX87" fmla="*/ 6168572 w 6270172"/>
              <a:gd name="connsiteY87" fmla="*/ 2685142 h 2873828"/>
              <a:gd name="connsiteX88" fmla="*/ 6110515 w 6270172"/>
              <a:gd name="connsiteY88" fmla="*/ 2714171 h 2873828"/>
              <a:gd name="connsiteX89" fmla="*/ 6139543 w 6270172"/>
              <a:gd name="connsiteY89" fmla="*/ 2670628 h 2873828"/>
              <a:gd name="connsiteX90" fmla="*/ 6154057 w 6270172"/>
              <a:gd name="connsiteY90" fmla="*/ 2583542 h 2873828"/>
              <a:gd name="connsiteX91" fmla="*/ 6168572 w 6270172"/>
              <a:gd name="connsiteY91" fmla="*/ 2540000 h 2873828"/>
              <a:gd name="connsiteX92" fmla="*/ 6183086 w 6270172"/>
              <a:gd name="connsiteY92" fmla="*/ 2438400 h 2873828"/>
              <a:gd name="connsiteX93" fmla="*/ 6212115 w 6270172"/>
              <a:gd name="connsiteY93" fmla="*/ 2061028 h 2873828"/>
              <a:gd name="connsiteX94" fmla="*/ 6226629 w 6270172"/>
              <a:gd name="connsiteY94" fmla="*/ 1828800 h 2873828"/>
              <a:gd name="connsiteX95" fmla="*/ 6241143 w 6270172"/>
              <a:gd name="connsiteY95" fmla="*/ 1770742 h 2873828"/>
              <a:gd name="connsiteX96" fmla="*/ 6226629 w 6270172"/>
              <a:gd name="connsiteY96" fmla="*/ 1582057 h 2873828"/>
              <a:gd name="connsiteX97" fmla="*/ 6212115 w 6270172"/>
              <a:gd name="connsiteY97" fmla="*/ 1538514 h 2873828"/>
              <a:gd name="connsiteX98" fmla="*/ 6154057 w 6270172"/>
              <a:gd name="connsiteY98" fmla="*/ 1436914 h 2873828"/>
              <a:gd name="connsiteX99" fmla="*/ 6168572 w 6270172"/>
              <a:gd name="connsiteY99" fmla="*/ 1030514 h 2873828"/>
              <a:gd name="connsiteX100" fmla="*/ 6183086 w 6270172"/>
              <a:gd name="connsiteY100" fmla="*/ 957942 h 2873828"/>
              <a:gd name="connsiteX101" fmla="*/ 6212115 w 6270172"/>
              <a:gd name="connsiteY101" fmla="*/ 856342 h 2873828"/>
              <a:gd name="connsiteX102" fmla="*/ 6212115 w 6270172"/>
              <a:gd name="connsiteY102" fmla="*/ 537028 h 2873828"/>
              <a:gd name="connsiteX103" fmla="*/ 6183086 w 6270172"/>
              <a:gd name="connsiteY103" fmla="*/ 449942 h 2873828"/>
              <a:gd name="connsiteX104" fmla="*/ 6154057 w 6270172"/>
              <a:gd name="connsiteY104" fmla="*/ 348342 h 2873828"/>
              <a:gd name="connsiteX105" fmla="*/ 6125029 w 6270172"/>
              <a:gd name="connsiteY105" fmla="*/ 261257 h 2873828"/>
              <a:gd name="connsiteX106" fmla="*/ 6110515 w 6270172"/>
              <a:gd name="connsiteY106" fmla="*/ 217714 h 2873828"/>
              <a:gd name="connsiteX107" fmla="*/ 6110515 w 6270172"/>
              <a:gd name="connsiteY107" fmla="*/ 10160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270172" h="2873828">
                <a:moveTo>
                  <a:pt x="6110515" y="101600"/>
                </a:moveTo>
                <a:lnTo>
                  <a:pt x="6110515" y="101600"/>
                </a:lnTo>
                <a:cubicBezTo>
                  <a:pt x="5936343" y="96762"/>
                  <a:pt x="5762010" y="96009"/>
                  <a:pt x="5588000" y="87085"/>
                </a:cubicBezTo>
                <a:cubicBezTo>
                  <a:pt x="5572721" y="86301"/>
                  <a:pt x="5559622" y="74593"/>
                  <a:pt x="5544457" y="72571"/>
                </a:cubicBezTo>
                <a:cubicBezTo>
                  <a:pt x="5486710" y="64872"/>
                  <a:pt x="5428343" y="62895"/>
                  <a:pt x="5370286" y="58057"/>
                </a:cubicBezTo>
                <a:lnTo>
                  <a:pt x="4644572" y="72571"/>
                </a:lnTo>
                <a:cubicBezTo>
                  <a:pt x="4502027" y="77662"/>
                  <a:pt x="4610291" y="88557"/>
                  <a:pt x="4499429" y="101600"/>
                </a:cubicBezTo>
                <a:cubicBezTo>
                  <a:pt x="4436780" y="108971"/>
                  <a:pt x="4373638" y="111276"/>
                  <a:pt x="4310743" y="116114"/>
                </a:cubicBezTo>
                <a:lnTo>
                  <a:pt x="3410857" y="101600"/>
                </a:lnTo>
                <a:cubicBezTo>
                  <a:pt x="3357439" y="100136"/>
                  <a:pt x="3304226" y="93713"/>
                  <a:pt x="3251200" y="87085"/>
                </a:cubicBezTo>
                <a:cubicBezTo>
                  <a:pt x="3226721" y="84025"/>
                  <a:pt x="3203295" y="72979"/>
                  <a:pt x="3178629" y="72571"/>
                </a:cubicBezTo>
                <a:lnTo>
                  <a:pt x="1494972" y="58057"/>
                </a:lnTo>
                <a:cubicBezTo>
                  <a:pt x="1399894" y="53303"/>
                  <a:pt x="1192915" y="48837"/>
                  <a:pt x="1074057" y="29028"/>
                </a:cubicBezTo>
                <a:cubicBezTo>
                  <a:pt x="1058966" y="26513"/>
                  <a:pt x="1045517" y="17514"/>
                  <a:pt x="1030515" y="14514"/>
                </a:cubicBezTo>
                <a:cubicBezTo>
                  <a:pt x="996969" y="7805"/>
                  <a:pt x="962782" y="4838"/>
                  <a:pt x="928915" y="0"/>
                </a:cubicBezTo>
                <a:lnTo>
                  <a:pt x="391886" y="14514"/>
                </a:lnTo>
                <a:cubicBezTo>
                  <a:pt x="228723" y="20912"/>
                  <a:pt x="190425" y="24161"/>
                  <a:pt x="43543" y="58057"/>
                </a:cubicBezTo>
                <a:cubicBezTo>
                  <a:pt x="28635" y="61497"/>
                  <a:pt x="14514" y="67733"/>
                  <a:pt x="0" y="72571"/>
                </a:cubicBezTo>
                <a:cubicBezTo>
                  <a:pt x="58057" y="82247"/>
                  <a:pt x="118334" y="82988"/>
                  <a:pt x="174172" y="101600"/>
                </a:cubicBezTo>
                <a:cubicBezTo>
                  <a:pt x="188686" y="106438"/>
                  <a:pt x="202593" y="113788"/>
                  <a:pt x="217715" y="116114"/>
                </a:cubicBezTo>
                <a:cubicBezTo>
                  <a:pt x="265772" y="123507"/>
                  <a:pt x="314568" y="124947"/>
                  <a:pt x="362857" y="130628"/>
                </a:cubicBezTo>
                <a:cubicBezTo>
                  <a:pt x="405233" y="135613"/>
                  <a:pt x="542065" y="158053"/>
                  <a:pt x="580572" y="159657"/>
                </a:cubicBezTo>
                <a:cubicBezTo>
                  <a:pt x="773988" y="167716"/>
                  <a:pt x="967619" y="169333"/>
                  <a:pt x="1161143" y="174171"/>
                </a:cubicBezTo>
                <a:cubicBezTo>
                  <a:pt x="1219200" y="183847"/>
                  <a:pt x="1278214" y="188925"/>
                  <a:pt x="1335315" y="203200"/>
                </a:cubicBezTo>
                <a:cubicBezTo>
                  <a:pt x="1354667" y="208038"/>
                  <a:pt x="1373538" y="215589"/>
                  <a:pt x="1393372" y="217714"/>
                </a:cubicBezTo>
                <a:cubicBezTo>
                  <a:pt x="1753813" y="256332"/>
                  <a:pt x="1853098" y="249925"/>
                  <a:pt x="2249715" y="261257"/>
                </a:cubicBezTo>
                <a:cubicBezTo>
                  <a:pt x="2312610" y="266095"/>
                  <a:pt x="2375751" y="268401"/>
                  <a:pt x="2438400" y="275771"/>
                </a:cubicBezTo>
                <a:cubicBezTo>
                  <a:pt x="2458211" y="278102"/>
                  <a:pt x="2476984" y="285958"/>
                  <a:pt x="2496457" y="290285"/>
                </a:cubicBezTo>
                <a:cubicBezTo>
                  <a:pt x="2520539" y="295637"/>
                  <a:pt x="2544528" y="301918"/>
                  <a:pt x="2569029" y="304800"/>
                </a:cubicBezTo>
                <a:cubicBezTo>
                  <a:pt x="2626888" y="311607"/>
                  <a:pt x="2685262" y="313215"/>
                  <a:pt x="2743200" y="319314"/>
                </a:cubicBezTo>
                <a:cubicBezTo>
                  <a:pt x="2777223" y="322895"/>
                  <a:pt x="2810933" y="328990"/>
                  <a:pt x="2844800" y="333828"/>
                </a:cubicBezTo>
                <a:cubicBezTo>
                  <a:pt x="2991135" y="382605"/>
                  <a:pt x="2764150" y="308182"/>
                  <a:pt x="2946400" y="362857"/>
                </a:cubicBezTo>
                <a:cubicBezTo>
                  <a:pt x="2975708" y="371650"/>
                  <a:pt x="3003481" y="385884"/>
                  <a:pt x="3033486" y="391885"/>
                </a:cubicBezTo>
                <a:cubicBezTo>
                  <a:pt x="3125618" y="410312"/>
                  <a:pt x="3082124" y="400417"/>
                  <a:pt x="3164115" y="420914"/>
                </a:cubicBezTo>
                <a:cubicBezTo>
                  <a:pt x="3178629" y="430590"/>
                  <a:pt x="3192055" y="442141"/>
                  <a:pt x="3207657" y="449942"/>
                </a:cubicBezTo>
                <a:cubicBezTo>
                  <a:pt x="3239372" y="465800"/>
                  <a:pt x="3293007" y="471871"/>
                  <a:pt x="3323772" y="478971"/>
                </a:cubicBezTo>
                <a:cubicBezTo>
                  <a:pt x="3362646" y="487942"/>
                  <a:pt x="3402037" y="495384"/>
                  <a:pt x="3439886" y="508000"/>
                </a:cubicBezTo>
                <a:cubicBezTo>
                  <a:pt x="3454400" y="512838"/>
                  <a:pt x="3468427" y="519514"/>
                  <a:pt x="3483429" y="522514"/>
                </a:cubicBezTo>
                <a:cubicBezTo>
                  <a:pt x="3516975" y="529223"/>
                  <a:pt x="3551339" y="531083"/>
                  <a:pt x="3585029" y="537028"/>
                </a:cubicBezTo>
                <a:cubicBezTo>
                  <a:pt x="3633617" y="545602"/>
                  <a:pt x="3681678" y="556964"/>
                  <a:pt x="3730172" y="566057"/>
                </a:cubicBezTo>
                <a:cubicBezTo>
                  <a:pt x="3864198" y="591187"/>
                  <a:pt x="3771914" y="565457"/>
                  <a:pt x="3904343" y="609600"/>
                </a:cubicBezTo>
                <a:cubicBezTo>
                  <a:pt x="3918857" y="614438"/>
                  <a:pt x="3935156" y="615628"/>
                  <a:pt x="3947886" y="624114"/>
                </a:cubicBezTo>
                <a:lnTo>
                  <a:pt x="3991429" y="653142"/>
                </a:lnTo>
                <a:cubicBezTo>
                  <a:pt x="4001105" y="667656"/>
                  <a:pt x="4009290" y="683284"/>
                  <a:pt x="4020457" y="696685"/>
                </a:cubicBezTo>
                <a:cubicBezTo>
                  <a:pt x="4033598" y="712454"/>
                  <a:pt x="4052614" y="723149"/>
                  <a:pt x="4064000" y="740228"/>
                </a:cubicBezTo>
                <a:cubicBezTo>
                  <a:pt x="4072487" y="752958"/>
                  <a:pt x="4068958" y="771824"/>
                  <a:pt x="4078515" y="783771"/>
                </a:cubicBezTo>
                <a:cubicBezTo>
                  <a:pt x="4089412" y="797392"/>
                  <a:pt x="4108656" y="801633"/>
                  <a:pt x="4122057" y="812800"/>
                </a:cubicBezTo>
                <a:cubicBezTo>
                  <a:pt x="4137826" y="825941"/>
                  <a:pt x="4148521" y="844956"/>
                  <a:pt x="4165600" y="856342"/>
                </a:cubicBezTo>
                <a:cubicBezTo>
                  <a:pt x="4178330" y="864829"/>
                  <a:pt x="4195459" y="864015"/>
                  <a:pt x="4209143" y="870857"/>
                </a:cubicBezTo>
                <a:cubicBezTo>
                  <a:pt x="4335785" y="934178"/>
                  <a:pt x="4159716" y="869092"/>
                  <a:pt x="4310743" y="914400"/>
                </a:cubicBezTo>
                <a:cubicBezTo>
                  <a:pt x="4340051" y="923193"/>
                  <a:pt x="4368144" y="936007"/>
                  <a:pt x="4397829" y="943428"/>
                </a:cubicBezTo>
                <a:cubicBezTo>
                  <a:pt x="4417181" y="948266"/>
                  <a:pt x="4436779" y="952210"/>
                  <a:pt x="4455886" y="957942"/>
                </a:cubicBezTo>
                <a:cubicBezTo>
                  <a:pt x="4485194" y="966735"/>
                  <a:pt x="4542972" y="986971"/>
                  <a:pt x="4542972" y="986971"/>
                </a:cubicBezTo>
                <a:cubicBezTo>
                  <a:pt x="4625516" y="1069515"/>
                  <a:pt x="4546036" y="1003017"/>
                  <a:pt x="4630057" y="1045028"/>
                </a:cubicBezTo>
                <a:cubicBezTo>
                  <a:pt x="4742599" y="1101300"/>
                  <a:pt x="4607700" y="1052091"/>
                  <a:pt x="4717143" y="1088571"/>
                </a:cubicBezTo>
                <a:cubicBezTo>
                  <a:pt x="4820827" y="1157693"/>
                  <a:pt x="4770383" y="1138167"/>
                  <a:pt x="4862286" y="1161142"/>
                </a:cubicBezTo>
                <a:cubicBezTo>
                  <a:pt x="4876800" y="1170818"/>
                  <a:pt x="4890227" y="1182370"/>
                  <a:pt x="4905829" y="1190171"/>
                </a:cubicBezTo>
                <a:cubicBezTo>
                  <a:pt x="5025960" y="1250236"/>
                  <a:pt x="4856405" y="1143099"/>
                  <a:pt x="5007429" y="1233714"/>
                </a:cubicBezTo>
                <a:cubicBezTo>
                  <a:pt x="5090859" y="1283772"/>
                  <a:pt x="5083095" y="1285688"/>
                  <a:pt x="5152572" y="1335314"/>
                </a:cubicBezTo>
                <a:cubicBezTo>
                  <a:pt x="5166767" y="1345453"/>
                  <a:pt x="5181601" y="1354666"/>
                  <a:pt x="5196115" y="1364342"/>
                </a:cubicBezTo>
                <a:cubicBezTo>
                  <a:pt x="5205791" y="1378856"/>
                  <a:pt x="5212808" y="1395550"/>
                  <a:pt x="5225143" y="1407885"/>
                </a:cubicBezTo>
                <a:cubicBezTo>
                  <a:pt x="5237478" y="1420220"/>
                  <a:pt x="5255285" y="1425747"/>
                  <a:pt x="5268686" y="1436914"/>
                </a:cubicBezTo>
                <a:cubicBezTo>
                  <a:pt x="5301436" y="1464206"/>
                  <a:pt x="5320498" y="1487671"/>
                  <a:pt x="5341257" y="1524000"/>
                </a:cubicBezTo>
                <a:cubicBezTo>
                  <a:pt x="5351992" y="1542786"/>
                  <a:pt x="5359154" y="1563504"/>
                  <a:pt x="5370286" y="1582057"/>
                </a:cubicBezTo>
                <a:cubicBezTo>
                  <a:pt x="5388236" y="1611973"/>
                  <a:pt x="5428343" y="1669142"/>
                  <a:pt x="5428343" y="1669142"/>
                </a:cubicBezTo>
                <a:cubicBezTo>
                  <a:pt x="5459477" y="1762545"/>
                  <a:pt x="5418449" y="1661098"/>
                  <a:pt x="5486400" y="1756228"/>
                </a:cubicBezTo>
                <a:cubicBezTo>
                  <a:pt x="5498976" y="1773834"/>
                  <a:pt x="5504297" y="1795732"/>
                  <a:pt x="5515429" y="1814285"/>
                </a:cubicBezTo>
                <a:cubicBezTo>
                  <a:pt x="5533379" y="1844201"/>
                  <a:pt x="5554134" y="1872342"/>
                  <a:pt x="5573486" y="1901371"/>
                </a:cubicBezTo>
                <a:lnTo>
                  <a:pt x="5660572" y="2032000"/>
                </a:lnTo>
                <a:lnTo>
                  <a:pt x="5718629" y="2119085"/>
                </a:lnTo>
                <a:cubicBezTo>
                  <a:pt x="5733143" y="2138437"/>
                  <a:pt x="5748300" y="2157324"/>
                  <a:pt x="5762172" y="2177142"/>
                </a:cubicBezTo>
                <a:cubicBezTo>
                  <a:pt x="5782179" y="2205723"/>
                  <a:pt x="5800877" y="2235199"/>
                  <a:pt x="5820229" y="2264228"/>
                </a:cubicBezTo>
                <a:cubicBezTo>
                  <a:pt x="5829905" y="2278742"/>
                  <a:pt x="5836922" y="2295436"/>
                  <a:pt x="5849257" y="2307771"/>
                </a:cubicBezTo>
                <a:cubicBezTo>
                  <a:pt x="5863771" y="2322285"/>
                  <a:pt x="5879659" y="2335545"/>
                  <a:pt x="5892800" y="2351314"/>
                </a:cubicBezTo>
                <a:cubicBezTo>
                  <a:pt x="5903967" y="2364715"/>
                  <a:pt x="5911690" y="2380662"/>
                  <a:pt x="5921829" y="2394857"/>
                </a:cubicBezTo>
                <a:cubicBezTo>
                  <a:pt x="6029281" y="2545288"/>
                  <a:pt x="5889973" y="2339815"/>
                  <a:pt x="6023429" y="2540000"/>
                </a:cubicBezTo>
                <a:lnTo>
                  <a:pt x="6052457" y="2583542"/>
                </a:lnTo>
                <a:lnTo>
                  <a:pt x="6081486" y="2627085"/>
                </a:lnTo>
                <a:cubicBezTo>
                  <a:pt x="6086324" y="2646437"/>
                  <a:pt x="6084935" y="2668544"/>
                  <a:pt x="6096000" y="2685142"/>
                </a:cubicBezTo>
                <a:cubicBezTo>
                  <a:pt x="6105676" y="2699656"/>
                  <a:pt x="6127208" y="2701836"/>
                  <a:pt x="6139543" y="2714171"/>
                </a:cubicBezTo>
                <a:cubicBezTo>
                  <a:pt x="6151878" y="2726506"/>
                  <a:pt x="6158896" y="2743200"/>
                  <a:pt x="6168572" y="2757714"/>
                </a:cubicBezTo>
                <a:cubicBezTo>
                  <a:pt x="6173410" y="2772228"/>
                  <a:pt x="6179375" y="2786414"/>
                  <a:pt x="6183086" y="2801257"/>
                </a:cubicBezTo>
                <a:cubicBezTo>
                  <a:pt x="6189069" y="2825190"/>
                  <a:pt x="6172931" y="2873828"/>
                  <a:pt x="6197600" y="2873828"/>
                </a:cubicBezTo>
                <a:cubicBezTo>
                  <a:pt x="6225811" y="2873828"/>
                  <a:pt x="6229469" y="2826939"/>
                  <a:pt x="6241143" y="2801257"/>
                </a:cubicBezTo>
                <a:cubicBezTo>
                  <a:pt x="6253805" y="2773401"/>
                  <a:pt x="6270172" y="2714171"/>
                  <a:pt x="6270172" y="2714171"/>
                </a:cubicBezTo>
                <a:cubicBezTo>
                  <a:pt x="6265334" y="2689981"/>
                  <a:pt x="6275393" y="2656402"/>
                  <a:pt x="6255657" y="2641600"/>
                </a:cubicBezTo>
                <a:cubicBezTo>
                  <a:pt x="6241702" y="2631134"/>
                  <a:pt x="6227717" y="2662827"/>
                  <a:pt x="6212115" y="2670628"/>
                </a:cubicBezTo>
                <a:cubicBezTo>
                  <a:pt x="6198431" y="2677470"/>
                  <a:pt x="6182634" y="2679115"/>
                  <a:pt x="6168572" y="2685142"/>
                </a:cubicBezTo>
                <a:cubicBezTo>
                  <a:pt x="6148685" y="2693665"/>
                  <a:pt x="6129867" y="2704495"/>
                  <a:pt x="6110515" y="2714171"/>
                </a:cubicBezTo>
                <a:cubicBezTo>
                  <a:pt x="6120191" y="2699657"/>
                  <a:pt x="6134027" y="2687177"/>
                  <a:pt x="6139543" y="2670628"/>
                </a:cubicBezTo>
                <a:cubicBezTo>
                  <a:pt x="6148849" y="2642709"/>
                  <a:pt x="6147673" y="2612270"/>
                  <a:pt x="6154057" y="2583542"/>
                </a:cubicBezTo>
                <a:cubicBezTo>
                  <a:pt x="6157376" y="2568607"/>
                  <a:pt x="6163734" y="2554514"/>
                  <a:pt x="6168572" y="2540000"/>
                </a:cubicBezTo>
                <a:cubicBezTo>
                  <a:pt x="6173410" y="2506133"/>
                  <a:pt x="6180649" y="2472524"/>
                  <a:pt x="6183086" y="2438400"/>
                </a:cubicBezTo>
                <a:cubicBezTo>
                  <a:pt x="6210974" y="2047956"/>
                  <a:pt x="6174692" y="2248135"/>
                  <a:pt x="6212115" y="2061028"/>
                </a:cubicBezTo>
                <a:cubicBezTo>
                  <a:pt x="6216953" y="1983619"/>
                  <a:pt x="6218912" y="1905975"/>
                  <a:pt x="6226629" y="1828800"/>
                </a:cubicBezTo>
                <a:cubicBezTo>
                  <a:pt x="6228614" y="1808951"/>
                  <a:pt x="6241143" y="1790690"/>
                  <a:pt x="6241143" y="1770742"/>
                </a:cubicBezTo>
                <a:cubicBezTo>
                  <a:pt x="6241143" y="1707661"/>
                  <a:pt x="6234453" y="1644651"/>
                  <a:pt x="6226629" y="1582057"/>
                </a:cubicBezTo>
                <a:cubicBezTo>
                  <a:pt x="6224731" y="1566876"/>
                  <a:pt x="6218142" y="1552576"/>
                  <a:pt x="6212115" y="1538514"/>
                </a:cubicBezTo>
                <a:cubicBezTo>
                  <a:pt x="6190018" y="1486954"/>
                  <a:pt x="6183210" y="1480642"/>
                  <a:pt x="6154057" y="1436914"/>
                </a:cubicBezTo>
                <a:cubicBezTo>
                  <a:pt x="6158895" y="1301447"/>
                  <a:pt x="6160372" y="1165819"/>
                  <a:pt x="6168572" y="1030514"/>
                </a:cubicBezTo>
                <a:cubicBezTo>
                  <a:pt x="6170064" y="1005889"/>
                  <a:pt x="6177735" y="982024"/>
                  <a:pt x="6183086" y="957942"/>
                </a:cubicBezTo>
                <a:cubicBezTo>
                  <a:pt x="6195236" y="903264"/>
                  <a:pt x="6195950" y="904833"/>
                  <a:pt x="6212115" y="856342"/>
                </a:cubicBezTo>
                <a:cubicBezTo>
                  <a:pt x="6232402" y="714331"/>
                  <a:pt x="6238499" y="721715"/>
                  <a:pt x="6212115" y="537028"/>
                </a:cubicBezTo>
                <a:cubicBezTo>
                  <a:pt x="6207788" y="506737"/>
                  <a:pt x="6192762" y="478971"/>
                  <a:pt x="6183086" y="449942"/>
                </a:cubicBezTo>
                <a:cubicBezTo>
                  <a:pt x="6134316" y="303633"/>
                  <a:pt x="6208723" y="530563"/>
                  <a:pt x="6154057" y="348342"/>
                </a:cubicBezTo>
                <a:cubicBezTo>
                  <a:pt x="6145265" y="319034"/>
                  <a:pt x="6134705" y="290285"/>
                  <a:pt x="6125029" y="261257"/>
                </a:cubicBezTo>
                <a:cubicBezTo>
                  <a:pt x="6120191" y="246743"/>
                  <a:pt x="6114226" y="232557"/>
                  <a:pt x="6110515" y="217714"/>
                </a:cubicBezTo>
                <a:lnTo>
                  <a:pt x="6110515" y="1016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0" y="435429"/>
            <a:ext cx="12192000" cy="6233886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199" y="2119088"/>
            <a:ext cx="7039429" cy="319314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উদ্দেশ্য হলো স্বল্প বিনিয়োগে অধিক লাভ করা 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89"/>
            <a:ext cx="12192000" cy="6013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5" y="6244196"/>
            <a:ext cx="4746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 , টিভি শোরুম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1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6"/>
            <a:ext cx="12191999" cy="6770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407885"/>
            <a:ext cx="10566400" cy="287382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073"/>
              </a:avLst>
            </a:prstTxWarp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, শোরুমের নির্ধারিত জায়গায় কোন ইলেক্ট্রনিক্স দ্রব্য কতটা রেখে বিক্রয় করলে বেশী মুনাফা হবে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575</Words>
  <Application>Microsoft Office PowerPoint</Application>
  <PresentationFormat>Widescreen</PresentationFormat>
  <Paragraphs>121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Edwardian Script ITC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76</cp:revision>
  <dcterms:created xsi:type="dcterms:W3CDTF">2019-11-10T02:43:51Z</dcterms:created>
  <dcterms:modified xsi:type="dcterms:W3CDTF">2019-11-12T11:04:31Z</dcterms:modified>
</cp:coreProperties>
</file>