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8" r:id="rId4"/>
    <p:sldId id="260" r:id="rId5"/>
    <p:sldId id="262" r:id="rId6"/>
    <p:sldId id="263" r:id="rId7"/>
    <p:sldId id="280" r:id="rId8"/>
    <p:sldId id="266" r:id="rId9"/>
    <p:sldId id="272" r:id="rId10"/>
    <p:sldId id="273" r:id="rId11"/>
    <p:sldId id="267" r:id="rId12"/>
    <p:sldId id="268" r:id="rId13"/>
    <p:sldId id="274" r:id="rId14"/>
    <p:sldId id="269" r:id="rId15"/>
    <p:sldId id="270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DB7C-BABD-44BD-92B6-3F2491749A43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1D9A-E437-4401-B23E-529098718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09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DB7C-BABD-44BD-92B6-3F2491749A43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1D9A-E437-4401-B23E-529098718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2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DB7C-BABD-44BD-92B6-3F2491749A43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1D9A-E437-4401-B23E-529098718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1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DB7C-BABD-44BD-92B6-3F2491749A43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1D9A-E437-4401-B23E-529098718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4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DB7C-BABD-44BD-92B6-3F2491749A43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1D9A-E437-4401-B23E-529098718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6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DB7C-BABD-44BD-92B6-3F2491749A43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1D9A-E437-4401-B23E-529098718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6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DB7C-BABD-44BD-92B6-3F2491749A43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1D9A-E437-4401-B23E-529098718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9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DB7C-BABD-44BD-92B6-3F2491749A43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1D9A-E437-4401-B23E-529098718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4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DB7C-BABD-44BD-92B6-3F2491749A43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1D9A-E437-4401-B23E-529098718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1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DB7C-BABD-44BD-92B6-3F2491749A43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1D9A-E437-4401-B23E-529098718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9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DB7C-BABD-44BD-92B6-3F2491749A43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1D9A-E437-4401-B23E-529098718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0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DDB7C-BABD-44BD-92B6-3F2491749A43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61D9A-E437-4401-B23E-529098718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9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9.jpg"/><Relationship Id="rId7" Type="http://schemas.openxmlformats.org/officeDocument/2006/relationships/image" Target="../media/image1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6.jpg"/><Relationship Id="rId4" Type="http://schemas.openxmlformats.org/officeDocument/2006/relationships/image" Target="../media/image7.jp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873" y="179883"/>
            <a:ext cx="11767278" cy="65207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22689" y="2158584"/>
            <a:ext cx="5111645" cy="2646878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61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-Right-Up Arrow 5"/>
          <p:cNvSpPr/>
          <p:nvPr/>
        </p:nvSpPr>
        <p:spPr>
          <a:xfrm>
            <a:off x="4354641" y="2001184"/>
            <a:ext cx="3747540" cy="4054842"/>
          </a:xfrm>
          <a:prstGeom prst="leftRightUpArrow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4612" y="217356"/>
            <a:ext cx="2707598" cy="203866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854844" y="3620122"/>
            <a:ext cx="2630773" cy="243590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16200000">
            <a:off x="2132350" y="3421504"/>
            <a:ext cx="2443399" cy="255582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1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259580" y="1454036"/>
            <a:ext cx="2908092" cy="340276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37255" y="455132"/>
            <a:ext cx="3447739" cy="120032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6765" y="2691141"/>
            <a:ext cx="3805004" cy="769441"/>
          </a:xfrm>
          <a:prstGeom prst="rect">
            <a:avLst/>
          </a:prstGeom>
          <a:noFill/>
          <a:ln w="571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চিত্রটির দিকে তাকাও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7938" y="5321491"/>
            <a:ext cx="542644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 ছবিতে  কি দেখতে পাচ্ছ 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219465" y="2601202"/>
            <a:ext cx="1365529" cy="999721"/>
          </a:xfrm>
          <a:prstGeom prst="rightArrow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4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2243" y="854434"/>
            <a:ext cx="4212231" cy="120032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9331" y="3732534"/>
            <a:ext cx="10223297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কড়ি ও কাগজী মুদ্রার ২ টি পার্থক্য লেখ 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70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371" y="649935"/>
            <a:ext cx="4631962" cy="1268803"/>
          </a:xfrm>
          <a:solidFill>
            <a:schemeClr val="accent2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6600" dirty="0" smtClean="0"/>
              <a:t>দলীয় কাজ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3189715"/>
            <a:ext cx="9864777" cy="1397272"/>
          </a:xfr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bn-BD" dirty="0" smtClean="0"/>
              <a:t> </a:t>
            </a:r>
          </a:p>
          <a:p>
            <a:pPr marL="0" indent="0">
              <a:buNone/>
            </a:pPr>
            <a:r>
              <a:rPr lang="bn-BD" sz="3600" dirty="0" smtClean="0"/>
              <a:t>কাগজী মুদ্রা ব্যবহারের প্রয়োজনীয়তা ব্যাখ্যা কর ।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89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7182" y="348926"/>
            <a:ext cx="3297836" cy="144655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9583" y="1795476"/>
            <a:ext cx="2653259" cy="26082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626830" y="1902906"/>
            <a:ext cx="2653259" cy="260828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33920" y="4856810"/>
            <a:ext cx="8199634" cy="1815882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১)কাগজী  মুদ্রা ব্যবহার কখন শুরু হয়।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২)বিনিময়ের মাধ্যম গুলোর নাম বলো ।</a:t>
            </a:r>
          </a:p>
          <a:p>
            <a:pPr marL="342900" indent="-342900">
              <a:buAutoNum type="arabicParenR" startAt="3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 বিনিময় প্রথা পরিবর্তন কিভাবে আসে ব্যাখ্যা কর 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৪)কাগজী মুদ্রার ব্যবহারের সুবিধা  আলোচনা কর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44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7252" y="794486"/>
            <a:ext cx="4212250" cy="144655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211" y="3926767"/>
            <a:ext cx="9713626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মুদ্রার ইতিহাস সম্পর্কে সংক্ষিপ্ত বর্ননা কর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78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4438" y="494675"/>
            <a:ext cx="10777929" cy="571125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88761" y="2675751"/>
            <a:ext cx="8454452" cy="3154710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dirty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97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4915" y="2506341"/>
            <a:ext cx="7996962" cy="2616101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SutonnyOMJ" panose="01010600010101010101" pitchFamily="2" charset="0"/>
                <a:cs typeface="SutonnyOMJ" panose="01010600010101010101" pitchFamily="2" charset="0"/>
              </a:rPr>
              <a:t>জি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  <a:r>
              <a:rPr lang="bn-BD" sz="3600" dirty="0">
                <a:latin typeface="SutonnyOMJ" panose="01010600010101010101" pitchFamily="2" charset="0"/>
                <a:cs typeface="SutonnyOMJ" panose="01010600010101010101" pitchFamily="2" charset="0"/>
              </a:rPr>
              <a:t>এম</a:t>
            </a:r>
            <a:r>
              <a:rPr lang="en-US" sz="3600" dirty="0"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  <a:r>
              <a:rPr lang="bn-BD" sz="3600" dirty="0">
                <a:latin typeface="SutonnyOMJ" panose="01010600010101010101" pitchFamily="2" charset="0"/>
                <a:cs typeface="SutonnyOMJ" panose="01010600010101010101" pitchFamily="2" charset="0"/>
              </a:rPr>
              <a:t>মিজানুর রহমান </a:t>
            </a:r>
          </a:p>
          <a:p>
            <a:pPr algn="ctr"/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     </a:t>
            </a:r>
            <a:r>
              <a:rPr lang="bn-BD" sz="3200" dirty="0">
                <a:latin typeface="SutonnyOMJ" panose="01010600010101010101" pitchFamily="2" charset="0"/>
                <a:cs typeface="SutonnyOMJ" panose="01010600010101010101" pitchFamily="2" charset="0"/>
              </a:rPr>
              <a:t>সহকারী শিক্ষক (ব্যবসায় শিক্ষা</a:t>
            </a:r>
            <a:r>
              <a:rPr lang="bn-IN" sz="3200" dirty="0">
                <a:latin typeface="SutonnyOMJ" panose="01010600010101010101" pitchFamily="2" charset="0"/>
                <a:cs typeface="SutonnyOMJ" panose="01010600010101010101" pitchFamily="2" charset="0"/>
              </a:rPr>
              <a:t>) </a:t>
            </a:r>
          </a:p>
          <a:p>
            <a:pPr algn="ctr"/>
            <a:r>
              <a:rPr lang="bn-BD" sz="3200" dirty="0">
                <a:latin typeface="SutonnyOMJ" panose="01010600010101010101" pitchFamily="2" charset="0"/>
                <a:cs typeface="SutonnyOMJ" panose="01010600010101010101" pitchFamily="2" charset="0"/>
              </a:rPr>
              <a:t>বুরুঙ্গা ইকবাল আহমদ হাই স্কুল এন্ড কলেজ </a:t>
            </a:r>
          </a:p>
          <a:p>
            <a:pPr algn="ctr"/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      </a:t>
            </a:r>
            <a:r>
              <a:rPr lang="bn-BD" sz="3200" dirty="0">
                <a:latin typeface="SutonnyOMJ" panose="01010600010101010101" pitchFamily="2" charset="0"/>
                <a:cs typeface="SutonnyOMJ" panose="01010600010101010101" pitchFamily="2" charset="0"/>
              </a:rPr>
              <a:t>ওসমানীনগর, সিলেট</a:t>
            </a:r>
            <a:endParaRPr lang="bn-IN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bn-BD" sz="3200" dirty="0">
                <a:latin typeface="SutonnyOMJ" panose="01010600010101010101" pitchFamily="2" charset="0"/>
                <a:cs typeface="SutonnyOMJ" panose="01010600010101010101" pitchFamily="2" charset="0"/>
              </a:rPr>
              <a:t>ই</a:t>
            </a:r>
            <a:r>
              <a:rPr lang="bn-IN" sz="3200" dirty="0"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  <a:r>
              <a:rPr lang="bn-BD" sz="3200" dirty="0">
                <a:latin typeface="SutonnyOMJ" panose="01010600010101010101" pitchFamily="2" charset="0"/>
                <a:cs typeface="SutonnyOMJ" panose="01010600010101010101" pitchFamily="2" charset="0"/>
              </a:rPr>
              <a:t>মেইলঃ 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gm.mizanoor24@gmail.com</a:t>
            </a:r>
            <a:endParaRPr lang="bn-BD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77718" y="269823"/>
            <a:ext cx="5576341" cy="170887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375820" y="2506341"/>
            <a:ext cx="2240924" cy="261610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0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7561" y="507203"/>
            <a:ext cx="5441429" cy="1325563"/>
          </a:xfrm>
          <a:solidFill>
            <a:schemeClr val="accent2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674" y="3133921"/>
            <a:ext cx="6288585" cy="2277528"/>
          </a:xfr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নামঃ মুদ্রা, ব্যাংক ও ব্যাংকিং</a:t>
            </a:r>
          </a:p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৮ম</a:t>
            </a:r>
          </a:p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৯ম</a:t>
            </a:r>
          </a:p>
          <a:p>
            <a:pPr marL="0" indent="0" algn="ctr">
              <a:buNone/>
            </a:pP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4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58584" y="869430"/>
            <a:ext cx="7944787" cy="479685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2847" y="456409"/>
            <a:ext cx="6071017" cy="1357401"/>
          </a:xfrm>
          <a:solidFill>
            <a:schemeClr val="accent2"/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বিষয়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8525" y="3882442"/>
            <a:ext cx="8259580" cy="1603947"/>
          </a:xfrm>
          <a:solidFill>
            <a:schemeClr val="bg2">
              <a:lumMod val="90000"/>
            </a:schemeClr>
          </a:solidFill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 ও তার ইতিহাস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1940" y="365125"/>
            <a:ext cx="3057994" cy="1325563"/>
          </a:xfrm>
          <a:solidFill>
            <a:schemeClr val="accent2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38271"/>
            <a:ext cx="10515600" cy="2518349"/>
          </a:xfrm>
          <a:solidFill>
            <a:schemeClr val="bg2">
              <a:lumMod val="90000"/>
            </a:schemeClr>
          </a:solidFill>
          <a:ln w="57150"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সভ্যতার শুরুতে বিনিময় প্রথা সমন্ধে বলতে পারবে ।</a:t>
            </a: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বিনিময়ের  মাধ্যমগুলো বলতে পারবে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 যুগের পবিবর্তনের সাথে সাথে কিভাবে বিনিময়ের মাধ্যম গুলোর পরিবর্তন পেয়েছে তা বলেতে পারবে ।</a:t>
            </a: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০কাগজী মুদ্রা ব্যবহারের সুবিধা ব্যাখ্যা করতে পারবে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88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190843"/>
              </p:ext>
            </p:extLst>
          </p:nvPr>
        </p:nvGraphicFramePr>
        <p:xfrm>
          <a:off x="5283200" y="3084513"/>
          <a:ext cx="16240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Packager Shell Object" showAsIcon="1" r:id="rId3" imgW="1624680" imgH="685800" progId="Package">
                  <p:embed/>
                </p:oleObj>
              </mc:Choice>
              <mc:Fallback>
                <p:oleObj name="Packager Shell Object" showAsIcon="1" r:id="rId3" imgW="16246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83200" y="3084513"/>
                        <a:ext cx="162401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899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99411" y="759350"/>
            <a:ext cx="2839114" cy="324302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586991" y="1723869"/>
            <a:ext cx="2785198" cy="293329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169972" y="759349"/>
            <a:ext cx="2907759" cy="337793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22450" y="5076885"/>
            <a:ext cx="7501028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বিনিময়ের মাধ্যমগুলোর নাম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16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2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597100"/>
            <a:ext cx="3258753" cy="372006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310784" y="597100"/>
            <a:ext cx="3052783" cy="360014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14400" y="4646951"/>
            <a:ext cx="914400" cy="9144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101121" y="4666931"/>
            <a:ext cx="914400" cy="9144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258752" y="4656941"/>
            <a:ext cx="914400" cy="9144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055952" y="4604476"/>
            <a:ext cx="914400" cy="914400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293782" y="4589486"/>
            <a:ext cx="914400" cy="91440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449167" y="4604476"/>
            <a:ext cx="914400" cy="914400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173152" y="1963711"/>
            <a:ext cx="7436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5175884" y="1996164"/>
            <a:ext cx="7436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6312330" y="2011198"/>
            <a:ext cx="7436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8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9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161</Words>
  <Application>Microsoft Office PowerPoint</Application>
  <PresentationFormat>Widescreen</PresentationFormat>
  <Paragraphs>35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SutonnyOMJ</vt:lpstr>
      <vt:lpstr>Vrinda</vt:lpstr>
      <vt:lpstr>Office Theme</vt:lpstr>
      <vt:lpstr>Packager Shell Object</vt:lpstr>
      <vt:lpstr>PowerPoint Presentation</vt:lpstr>
      <vt:lpstr>PowerPoint Presentation</vt:lpstr>
      <vt:lpstr>পাঠ পরিচিতি </vt:lpstr>
      <vt:lpstr>PowerPoint Presentation</vt:lpstr>
      <vt:lpstr>আজকের বিষয় 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Harun Snai</dc:creator>
  <cp:lastModifiedBy>gm16mizan@yahoo.com</cp:lastModifiedBy>
  <cp:revision>143</cp:revision>
  <dcterms:created xsi:type="dcterms:W3CDTF">2015-01-06T05:02:22Z</dcterms:created>
  <dcterms:modified xsi:type="dcterms:W3CDTF">2019-11-13T10:24:10Z</dcterms:modified>
</cp:coreProperties>
</file>