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3" r:id="rId9"/>
    <p:sldId id="270" r:id="rId10"/>
    <p:sldId id="271" r:id="rId11"/>
    <p:sldId id="274" r:id="rId12"/>
    <p:sldId id="275" r:id="rId13"/>
    <p:sldId id="276" r:id="rId14"/>
    <p:sldId id="277" r:id="rId15"/>
    <p:sldId id="278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71F"/>
    <a:srgbClr val="85A35D"/>
    <a:srgbClr val="ECD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0FD0-1F4E-4D62-9D1D-8031D6AAF362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A684-D1A3-4E56-B169-C4D9C05BF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A684-D1A3-4E56-B169-C4D9C05BF5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A684-D1A3-4E56-B169-C4D9C05BF5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8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E0BAEB-5758-4320-ADCD-9A67ED351D3E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EA8-556A-4C69-BE93-604392234D21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8204-1FE7-477E-BA28-EF4040E49276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91290C-0C54-43CE-A816-7D63704C427E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74C7F1-5FBD-46C9-8EC0-EA63874BB4E1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1A6-3131-4536-839C-05527DEA7D0F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8DA-7220-40A2-A004-9D3FAC97480F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395C2C-C780-49A4-A78C-C2BEA6A909D7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20DA-D8C0-457D-8354-4B09118E737A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78685-6A42-4979-B016-BBAADFB3E3A6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8A578-3D36-46F5-AC6D-3C7897F0B7F0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B206D3-2CCC-47AE-B3FD-AD00A4DC3157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gular Pentagon 7"/>
          <p:cNvSpPr/>
          <p:nvPr/>
        </p:nvSpPr>
        <p:spPr>
          <a:xfrm>
            <a:off x="990600" y="0"/>
            <a:ext cx="7391400" cy="5867400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roses-bouqet-for-you-on-rose-day-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066800"/>
            <a:ext cx="2949222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1981200"/>
            <a:ext cx="7315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229600" cy="38164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990600"/>
            <a:ext cx="716280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১.আত্মকর্মসংস্থানের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অনান্য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আত্মকর্মসংস্থানমূলক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6934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9144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আত্মকর্মসংস্থানে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উদ্বুদ্বকরণে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করণীয়গুলো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81534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১।আত্মকর্মসংস্থানের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২।আত্মকর্মসংস্থানের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৪।বাংলাদেশের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9906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685800" y="762000"/>
            <a:ext cx="7467600" cy="51054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0"/>
            <a:ext cx="4038600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1600200"/>
            <a:ext cx="80772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বুরুঙ্গা ইকবাল আহমদ হাই স্কুল এন্ড কলেজ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ওসমানীনগর, সিলেট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gm.mizanoor</a:t>
            </a:r>
            <a:r>
              <a:rPr lang="en-US" sz="1600" dirty="0">
                <a:solidFill>
                  <a:srgbClr val="002060"/>
                </a:solidFill>
                <a:cs typeface="NikoshBAN" pitchFamily="2" charset="0"/>
              </a:rPr>
              <a:t>24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85" y="1828800"/>
            <a:ext cx="166211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04800"/>
            <a:ext cx="3886200" cy="990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362200"/>
            <a:ext cx="7010400" cy="317009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-৯ম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সময়ঃ-৫০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wfp_ranak-martin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04800"/>
            <a:ext cx="4419600" cy="3048000"/>
          </a:xfrm>
          <a:prstGeom prst="rect">
            <a:avLst/>
          </a:prstGeom>
        </p:spPr>
      </p:pic>
      <p:pic>
        <p:nvPicPr>
          <p:cNvPr id="9" name="Picture 8" descr="women_selfEmp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"/>
            <a:ext cx="3657600" cy="2743200"/>
          </a:xfrm>
          <a:prstGeom prst="rect">
            <a:avLst/>
          </a:prstGeom>
        </p:spPr>
      </p:pic>
      <p:pic>
        <p:nvPicPr>
          <p:cNvPr id="5" name="Picture 4" descr="news_image_2012-06-05_14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505200"/>
            <a:ext cx="3581400" cy="3124200"/>
          </a:xfrm>
          <a:prstGeom prst="rect">
            <a:avLst/>
          </a:prstGeom>
        </p:spPr>
      </p:pic>
      <p:pic>
        <p:nvPicPr>
          <p:cNvPr id="6" name="Picture 5" descr="dsc0102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505200"/>
            <a:ext cx="4267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3352800"/>
            <a:ext cx="7086600" cy="1219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Off-page Connector 6"/>
          <p:cNvSpPr/>
          <p:nvPr/>
        </p:nvSpPr>
        <p:spPr>
          <a:xfrm>
            <a:off x="3048000" y="304800"/>
            <a:ext cx="3124200" cy="18288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র্মসংস্থানের ধার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সংজ্ঞায়িত করতে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as-IN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র্মসংস্থানের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আত্মকর্ম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সংস্থান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2895600" y="152400"/>
            <a:ext cx="3200400" cy="9906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t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3886200" cy="6324600"/>
          </a:xfrm>
          <a:prstGeom prst="rect">
            <a:avLst/>
          </a:prstGeom>
        </p:spPr>
      </p:pic>
      <p:pic>
        <p:nvPicPr>
          <p:cNvPr id="8" name="Picture 7" descr="image_28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191000" cy="6629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248965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114800" cy="3505200"/>
          </a:xfrm>
          <a:prstGeom prst="rect">
            <a:avLst/>
          </a:prstGeom>
        </p:spPr>
      </p:pic>
      <p:pic>
        <p:nvPicPr>
          <p:cNvPr id="4" name="Picture 3" descr="micro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"/>
            <a:ext cx="4038600" cy="3429000"/>
          </a:xfrm>
          <a:prstGeom prst="rect">
            <a:avLst/>
          </a:prstGeom>
        </p:spPr>
      </p:pic>
      <p:pic>
        <p:nvPicPr>
          <p:cNvPr id="5" name="Picture 4" descr="women_selfEm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86200"/>
            <a:ext cx="4114800" cy="2743200"/>
          </a:xfrm>
          <a:prstGeom prst="rect">
            <a:avLst/>
          </a:prstGeom>
        </p:spPr>
      </p:pic>
      <p:pic>
        <p:nvPicPr>
          <p:cNvPr id="7" name="Picture 6" descr="49c3c51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810000"/>
            <a:ext cx="4114800" cy="2819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472</TotalTime>
  <Words>204</Words>
  <Application>Microsoft Office PowerPoint</Application>
  <PresentationFormat>On-screen Show (4:3)</PresentationFormat>
  <Paragraphs>71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Schoolbook</vt:lpstr>
      <vt:lpstr>NikoshBAN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gm16mizan@yahoo.com</cp:lastModifiedBy>
  <cp:revision>62</cp:revision>
  <dcterms:created xsi:type="dcterms:W3CDTF">2006-08-16T00:00:00Z</dcterms:created>
  <dcterms:modified xsi:type="dcterms:W3CDTF">2019-11-13T09:26:40Z</dcterms:modified>
</cp:coreProperties>
</file>