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8" r:id="rId6"/>
    <p:sldId id="272" r:id="rId7"/>
    <p:sldId id="273" r:id="rId8"/>
    <p:sldId id="270" r:id="rId9"/>
    <p:sldId id="277" r:id="rId10"/>
    <p:sldId id="276" r:id="rId11"/>
    <p:sldId id="274" r:id="rId12"/>
    <p:sldId id="275" r:id="rId13"/>
    <p:sldId id="267" r:id="rId14"/>
    <p:sldId id="271" r:id="rId15"/>
    <p:sldId id="262" r:id="rId16"/>
    <p:sldId id="269" r:id="rId17"/>
    <p:sldId id="263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FFFF66"/>
    <a:srgbClr val="F904F7"/>
    <a:srgbClr val="00B0F0"/>
    <a:srgbClr val="FF5050"/>
    <a:srgbClr val="3F9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796" autoAdjust="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003E-4347-4039-ABA5-88AA9BCE1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EBF96-9FC3-4984-901C-1CEF93738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547E9-BD39-4CEB-9910-16CF0918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5F6AA-764E-416C-B589-E1F27FED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EC502-8BA6-4E05-ADD4-1DBBC745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1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A824-E81C-4D9A-8839-1DF9BE37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5CCBA-F1AC-419F-BA17-263F79E3C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7C7A-1ADA-4B85-893A-82E0DE05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E079A-08F2-4ADD-8C62-4A4A20D1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AF426-71ED-4A6C-BBD7-17384255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0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14CFF-5E03-426C-84D4-9E2E1D952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B52D0-C0E1-4993-BDD4-86542F247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CA751-7A2E-4802-8041-592204CA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9728C-91F5-4DC7-A155-E1D90CD5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4DF04-EB6F-4EA0-AF22-2599072A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916B-0B2F-46F0-8D0E-78595971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76FF-D455-4057-81E0-787ABF1AF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80C8D-0B07-43C6-A91F-1D19D95E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6F001-7FEE-4EE1-ABAF-868DE9A6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8DA15-32BA-4642-B423-E338A615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6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7EFE-1164-40DC-B391-71A092540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DCB63-FC9C-4B21-B8EC-8AD291863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DFC35-7B7D-469B-A529-6C6799F1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D0EE0-41D4-4BEA-9136-3E3DBBA8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97E98-E8B0-4E8C-ADE0-C41609A9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6727-49A0-4818-A8F1-F3379D0C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0D4C-BE13-4D8F-B6AE-1DE5138A9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ECA78-9F3A-4793-A5FD-715002D7A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EC667-016C-4CBA-8EF0-73443AF2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26E05-4D90-418F-A638-E71E9E5E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6362E-01E8-459B-AF7A-0A8A5339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3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2AB9-61AA-47C5-A979-C64F4AE4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66DD0-5779-49DC-8434-EDEE9781E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20774-CA54-4C26-9B2A-2A68A56A8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A7C0B-F0B4-41FA-88E7-B72AE37F6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57B2A-D90B-4A6E-919F-ED3A1152B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105462-CE0D-40D8-916E-43B6B1D3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605C4-C4E4-45F6-91E9-34C65B04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A22D3B-FD8B-4F9B-9933-83C0B12F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0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5D8E-6F2E-4EF0-98F2-23AA4765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81393-B7C7-4F4B-9201-3D910ADC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231B6-D459-46FC-A692-3BC9EF36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7BF7B-AF88-4690-AE31-27E4B7D4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1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72F4F-D084-4A04-8C7E-C2C11C60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D90E8-7031-4EE5-8B30-C39AD363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C45A6-22BE-4590-8B2D-51AC4CD9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202C-BC93-4645-A519-107FF8486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DAF8-DD52-4E9D-84B3-F3DB9511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2928A-7E01-497F-96D2-6255F240F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EB85C-77E5-44A8-B7D4-A49EAD8A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F4979-F042-4DB6-8B69-45207A1D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23FE0-3456-4C58-BCD6-4E31BDEE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2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A2AB-D1E7-48D8-BD9F-6BC573FD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25136-886D-49E2-ACF0-84374390C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2B490-70FE-47D5-8E2B-682847FE4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A060E-E7D8-4192-A16D-8B0683AB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867AA-427F-4227-AAC3-5FA3810A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E26C6-70E4-466D-9665-383CDC74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8396E7-0BF5-411E-9F70-14FA46E6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03EAC-246E-41AC-A366-A8623FE48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2575-74A4-40CD-8BA7-C60C25B2F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E6C07-E2C5-4EBD-9617-FDEFDFCAD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C5133-5D82-420E-880E-7EFAC696F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0.jpg"/><Relationship Id="rId7" Type="http://schemas.microsoft.com/office/2007/relationships/hdphoto" Target="../media/hdphoto4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10" Type="http://schemas.openxmlformats.org/officeDocument/2006/relationships/image" Target="../media/image24.jpg"/><Relationship Id="rId4" Type="http://schemas.openxmlformats.org/officeDocument/2006/relationships/image" Target="../media/image21.png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CE7EF9-4507-44AC-9D08-E87094A3C7A5}"/>
              </a:ext>
            </a:extLst>
          </p:cNvPr>
          <p:cNvGrpSpPr/>
          <p:nvPr/>
        </p:nvGrpSpPr>
        <p:grpSpPr>
          <a:xfrm>
            <a:off x="1524000" y="533400"/>
            <a:ext cx="6744950" cy="5638800"/>
            <a:chOff x="2880610" y="929391"/>
            <a:chExt cx="6758066" cy="5370225"/>
          </a:xfrm>
          <a:solidFill>
            <a:schemeClr val="accent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CBC04B-3709-4916-8B83-58DE2FE323E6}"/>
                </a:ext>
              </a:extLst>
            </p:cNvPr>
            <p:cNvGrpSpPr/>
            <p:nvPr/>
          </p:nvGrpSpPr>
          <p:grpSpPr>
            <a:xfrm>
              <a:off x="2880610" y="929391"/>
              <a:ext cx="6758066" cy="5370225"/>
              <a:chOff x="3105462" y="687468"/>
              <a:chExt cx="5981077" cy="4937590"/>
            </a:xfrm>
            <a:grpFill/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686225B-090D-4535-BD55-25D034D45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463" y="963118"/>
                <a:ext cx="5981076" cy="4661940"/>
              </a:xfrm>
              <a:prstGeom prst="ellipse">
                <a:avLst/>
              </a:prstGeom>
              <a:grpFill/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4687251-1CB2-4874-BCD5-5113B5B6CC52}"/>
                  </a:ext>
                </a:extLst>
              </p:cNvPr>
              <p:cNvSpPr/>
              <p:nvPr/>
            </p:nvSpPr>
            <p:spPr>
              <a:xfrm>
                <a:off x="3105462" y="687468"/>
                <a:ext cx="5981076" cy="4937590"/>
              </a:xfrm>
              <a:custGeom>
                <a:avLst/>
                <a:gdLst/>
                <a:ahLst/>
                <a:cxnLst/>
                <a:rect l="l" t="t" r="r" b="b"/>
                <a:pathLst>
                  <a:path w="5981076" h="4661940">
                    <a:moveTo>
                      <a:pt x="2516072" y="3443374"/>
                    </a:moveTo>
                    <a:lnTo>
                      <a:pt x="2516072" y="3566604"/>
                    </a:lnTo>
                    <a:lnTo>
                      <a:pt x="2486604" y="3538475"/>
                    </a:lnTo>
                    <a:lnTo>
                      <a:pt x="2464503" y="3522402"/>
                    </a:lnTo>
                    <a:lnTo>
                      <a:pt x="2465173" y="3522402"/>
                    </a:lnTo>
                    <a:cubicBezTo>
                      <a:pt x="2464280" y="3521509"/>
                      <a:pt x="2462941" y="3521062"/>
                      <a:pt x="2461155" y="3521062"/>
                    </a:cubicBezTo>
                    <a:lnTo>
                      <a:pt x="2452448" y="3515035"/>
                    </a:lnTo>
                    <a:lnTo>
                      <a:pt x="2453118" y="3515035"/>
                    </a:lnTo>
                    <a:lnTo>
                      <a:pt x="2416283" y="3496952"/>
                    </a:lnTo>
                    <a:close/>
                    <a:moveTo>
                      <a:pt x="3065620" y="3307419"/>
                    </a:moveTo>
                    <a:cubicBezTo>
                      <a:pt x="3075889" y="3351621"/>
                      <a:pt x="3087609" y="3389238"/>
                      <a:pt x="3100781" y="3420268"/>
                    </a:cubicBezTo>
                    <a:cubicBezTo>
                      <a:pt x="3113952" y="3451299"/>
                      <a:pt x="3127793" y="3477307"/>
                      <a:pt x="3142304" y="3498292"/>
                    </a:cubicBezTo>
                    <a:cubicBezTo>
                      <a:pt x="3156814" y="3519276"/>
                      <a:pt x="3171437" y="3535908"/>
                      <a:pt x="3186171" y="3548186"/>
                    </a:cubicBezTo>
                    <a:cubicBezTo>
                      <a:pt x="3200905" y="3560464"/>
                      <a:pt x="3214857" y="3569729"/>
                      <a:pt x="3228029" y="3575980"/>
                    </a:cubicBezTo>
                    <a:cubicBezTo>
                      <a:pt x="3241200" y="3582231"/>
                      <a:pt x="3253255" y="3586249"/>
                      <a:pt x="3264194" y="3588035"/>
                    </a:cubicBezTo>
                    <a:cubicBezTo>
                      <a:pt x="3275133" y="3589821"/>
                      <a:pt x="3283951" y="3590714"/>
                      <a:pt x="3290648" y="3590714"/>
                    </a:cubicBezTo>
                    <a:cubicBezTo>
                      <a:pt x="3310740" y="3590714"/>
                      <a:pt x="3328041" y="3586919"/>
                      <a:pt x="3342552" y="3579328"/>
                    </a:cubicBezTo>
                    <a:cubicBezTo>
                      <a:pt x="3357063" y="3571738"/>
                      <a:pt x="3369229" y="3561804"/>
                      <a:pt x="3379052" y="3549526"/>
                    </a:cubicBezTo>
                    <a:cubicBezTo>
                      <a:pt x="3388875" y="3537247"/>
                      <a:pt x="3396130" y="3523518"/>
                      <a:pt x="3400818" y="3508337"/>
                    </a:cubicBezTo>
                    <a:cubicBezTo>
                      <a:pt x="3405506" y="3493157"/>
                      <a:pt x="3407850" y="3477753"/>
                      <a:pt x="3407850" y="3462126"/>
                    </a:cubicBezTo>
                    <a:cubicBezTo>
                      <a:pt x="3407850" y="3432212"/>
                      <a:pt x="3402381" y="3407878"/>
                      <a:pt x="3391442" y="3389126"/>
                    </a:cubicBezTo>
                    <a:cubicBezTo>
                      <a:pt x="3380503" y="3370374"/>
                      <a:pt x="3367667" y="3355640"/>
                      <a:pt x="3352933" y="3344924"/>
                    </a:cubicBezTo>
                    <a:cubicBezTo>
                      <a:pt x="3338199" y="3334209"/>
                      <a:pt x="3323241" y="3326842"/>
                      <a:pt x="3308061" y="3322823"/>
                    </a:cubicBezTo>
                    <a:cubicBezTo>
                      <a:pt x="3292880" y="3318805"/>
                      <a:pt x="3281049" y="3316796"/>
                      <a:pt x="3272566" y="3316796"/>
                    </a:cubicBezTo>
                    <a:cubicBezTo>
                      <a:pt x="3258724" y="3316796"/>
                      <a:pt x="3246558" y="3319251"/>
                      <a:pt x="3236065" y="3324163"/>
                    </a:cubicBezTo>
                    <a:cubicBezTo>
                      <a:pt x="3225573" y="3329074"/>
                      <a:pt x="3216755" y="3335213"/>
                      <a:pt x="3209611" y="3342580"/>
                    </a:cubicBezTo>
                    <a:cubicBezTo>
                      <a:pt x="3202467" y="3349947"/>
                      <a:pt x="3197110" y="3357872"/>
                      <a:pt x="3193538" y="3366355"/>
                    </a:cubicBezTo>
                    <a:cubicBezTo>
                      <a:pt x="3189966" y="3374839"/>
                      <a:pt x="3188180" y="3382875"/>
                      <a:pt x="3188180" y="3390466"/>
                    </a:cubicBezTo>
                    <a:cubicBezTo>
                      <a:pt x="3188180" y="3408325"/>
                      <a:pt x="3194096" y="3423617"/>
                      <a:pt x="3205928" y="3436342"/>
                    </a:cubicBezTo>
                    <a:cubicBezTo>
                      <a:pt x="3217760" y="3449067"/>
                      <a:pt x="3233945" y="3455429"/>
                      <a:pt x="3254483" y="3455429"/>
                    </a:cubicBezTo>
                    <a:cubicBezTo>
                      <a:pt x="3260287" y="3455429"/>
                      <a:pt x="3266761" y="3454424"/>
                      <a:pt x="3273905" y="3452415"/>
                    </a:cubicBezTo>
                    <a:cubicBezTo>
                      <a:pt x="3281049" y="3450406"/>
                      <a:pt x="3287523" y="3447281"/>
                      <a:pt x="3293327" y="3443039"/>
                    </a:cubicBezTo>
                    <a:cubicBezTo>
                      <a:pt x="3299131" y="3438797"/>
                      <a:pt x="3304043" y="3433216"/>
                      <a:pt x="3308061" y="3426296"/>
                    </a:cubicBezTo>
                    <a:cubicBezTo>
                      <a:pt x="3312079" y="3419375"/>
                      <a:pt x="3314088" y="3411004"/>
                      <a:pt x="3314088" y="3401181"/>
                    </a:cubicBezTo>
                    <a:cubicBezTo>
                      <a:pt x="3314088" y="3392698"/>
                      <a:pt x="3311856" y="3382652"/>
                      <a:pt x="3307391" y="3371043"/>
                    </a:cubicBezTo>
                    <a:cubicBezTo>
                      <a:pt x="3309177" y="3370597"/>
                      <a:pt x="3311856" y="3370374"/>
                      <a:pt x="3315428" y="3370374"/>
                    </a:cubicBezTo>
                    <a:cubicBezTo>
                      <a:pt x="3324358" y="3370374"/>
                      <a:pt x="3332506" y="3372718"/>
                      <a:pt x="3339873" y="3377406"/>
                    </a:cubicBezTo>
                    <a:cubicBezTo>
                      <a:pt x="3347240" y="3382094"/>
                      <a:pt x="3353602" y="3388122"/>
                      <a:pt x="3358960" y="3395489"/>
                    </a:cubicBezTo>
                    <a:cubicBezTo>
                      <a:pt x="3364318" y="3402855"/>
                      <a:pt x="3368560" y="3410781"/>
                      <a:pt x="3371685" y="3419264"/>
                    </a:cubicBezTo>
                    <a:cubicBezTo>
                      <a:pt x="3374810" y="3427747"/>
                      <a:pt x="3376373" y="3435784"/>
                      <a:pt x="3376373" y="3443374"/>
                    </a:cubicBezTo>
                    <a:cubicBezTo>
                      <a:pt x="3376373" y="3452304"/>
                      <a:pt x="3374587" y="3462238"/>
                      <a:pt x="3371015" y="3473177"/>
                    </a:cubicBezTo>
                    <a:cubicBezTo>
                      <a:pt x="3367443" y="3484116"/>
                      <a:pt x="3361974" y="3494385"/>
                      <a:pt x="3354607" y="3503984"/>
                    </a:cubicBezTo>
                    <a:cubicBezTo>
                      <a:pt x="3347240" y="3513584"/>
                      <a:pt x="3337752" y="3521620"/>
                      <a:pt x="3326144" y="3528094"/>
                    </a:cubicBezTo>
                    <a:cubicBezTo>
                      <a:pt x="3314535" y="3534568"/>
                      <a:pt x="3300471" y="3537805"/>
                      <a:pt x="3283951" y="3537805"/>
                    </a:cubicBezTo>
                    <a:cubicBezTo>
                      <a:pt x="3266538" y="3537805"/>
                      <a:pt x="3249013" y="3534457"/>
                      <a:pt x="3231377" y="3527760"/>
                    </a:cubicBezTo>
                    <a:cubicBezTo>
                      <a:pt x="3213741" y="3521062"/>
                      <a:pt x="3196663" y="3509342"/>
                      <a:pt x="3180143" y="3492599"/>
                    </a:cubicBezTo>
                    <a:cubicBezTo>
                      <a:pt x="3163623" y="3475856"/>
                      <a:pt x="3147773" y="3453531"/>
                      <a:pt x="3132593" y="3425626"/>
                    </a:cubicBezTo>
                    <a:cubicBezTo>
                      <a:pt x="3117412" y="3397721"/>
                      <a:pt x="3103571" y="3362560"/>
                      <a:pt x="3091070" y="3320144"/>
                    </a:cubicBezTo>
                    <a:close/>
                    <a:moveTo>
                      <a:pt x="3524457" y="3296704"/>
                    </a:moveTo>
                    <a:lnTo>
                      <a:pt x="3695907" y="3296704"/>
                    </a:lnTo>
                    <a:lnTo>
                      <a:pt x="3695907" y="3515704"/>
                    </a:lnTo>
                    <a:cubicBezTo>
                      <a:pt x="3689210" y="3504989"/>
                      <a:pt x="3681954" y="3494608"/>
                      <a:pt x="3674141" y="3484562"/>
                    </a:cubicBezTo>
                    <a:cubicBezTo>
                      <a:pt x="3666327" y="3474516"/>
                      <a:pt x="3655723" y="3464359"/>
                      <a:pt x="3642329" y="3454090"/>
                    </a:cubicBezTo>
                    <a:cubicBezTo>
                      <a:pt x="3643668" y="3444713"/>
                      <a:pt x="3644338" y="3436453"/>
                      <a:pt x="3644338" y="3429310"/>
                    </a:cubicBezTo>
                    <a:cubicBezTo>
                      <a:pt x="3644338" y="3412790"/>
                      <a:pt x="3641324" y="3397833"/>
                      <a:pt x="3635297" y="3384438"/>
                    </a:cubicBezTo>
                    <a:cubicBezTo>
                      <a:pt x="3629269" y="3371043"/>
                      <a:pt x="3620898" y="3358988"/>
                      <a:pt x="3610182" y="3348273"/>
                    </a:cubicBezTo>
                    <a:cubicBezTo>
                      <a:pt x="3599466" y="3337557"/>
                      <a:pt x="3586742" y="3327958"/>
                      <a:pt x="3572008" y="3319475"/>
                    </a:cubicBezTo>
                    <a:cubicBezTo>
                      <a:pt x="3557274" y="3310991"/>
                      <a:pt x="3541423" y="3303401"/>
                      <a:pt x="3524457" y="3296704"/>
                    </a:cubicBezTo>
                    <a:close/>
                    <a:moveTo>
                      <a:pt x="2407576" y="3296704"/>
                    </a:moveTo>
                    <a:lnTo>
                      <a:pt x="2508705" y="3296704"/>
                    </a:lnTo>
                    <a:lnTo>
                      <a:pt x="2510045" y="3298713"/>
                    </a:lnTo>
                    <a:lnTo>
                      <a:pt x="2510045" y="3299383"/>
                    </a:lnTo>
                    <a:cubicBezTo>
                      <a:pt x="2515402" y="3305634"/>
                      <a:pt x="2519532" y="3310991"/>
                      <a:pt x="2522435" y="3315456"/>
                    </a:cubicBezTo>
                    <a:cubicBezTo>
                      <a:pt x="2525337" y="3319921"/>
                      <a:pt x="2526788" y="3326618"/>
                      <a:pt x="2526788" y="3335548"/>
                    </a:cubicBezTo>
                    <a:lnTo>
                      <a:pt x="2526788" y="3341576"/>
                    </a:lnTo>
                    <a:cubicBezTo>
                      <a:pt x="2526788" y="3348273"/>
                      <a:pt x="2525225" y="3354077"/>
                      <a:pt x="2522100" y="3358988"/>
                    </a:cubicBezTo>
                    <a:cubicBezTo>
                      <a:pt x="2518974" y="3363900"/>
                      <a:pt x="2515068" y="3368030"/>
                      <a:pt x="2510379" y="3371378"/>
                    </a:cubicBezTo>
                    <a:cubicBezTo>
                      <a:pt x="2505691" y="3374727"/>
                      <a:pt x="2500557" y="3377294"/>
                      <a:pt x="2494976" y="3379080"/>
                    </a:cubicBezTo>
                    <a:cubicBezTo>
                      <a:pt x="2489395" y="3380866"/>
                      <a:pt x="2484149" y="3381759"/>
                      <a:pt x="2479237" y="3381759"/>
                    </a:cubicBezTo>
                    <a:cubicBezTo>
                      <a:pt x="2471200" y="3381759"/>
                      <a:pt x="2462717" y="3379303"/>
                      <a:pt x="2453788" y="3374392"/>
                    </a:cubicBezTo>
                    <a:cubicBezTo>
                      <a:pt x="2444858" y="3369481"/>
                      <a:pt x="2436486" y="3363230"/>
                      <a:pt x="2428673" y="3355640"/>
                    </a:cubicBezTo>
                    <a:cubicBezTo>
                      <a:pt x="2420859" y="3348050"/>
                      <a:pt x="2414497" y="3340013"/>
                      <a:pt x="2409586" y="3331530"/>
                    </a:cubicBezTo>
                    <a:cubicBezTo>
                      <a:pt x="2404674" y="3323046"/>
                      <a:pt x="2402219" y="3315010"/>
                      <a:pt x="2402219" y="3307419"/>
                    </a:cubicBezTo>
                    <a:cubicBezTo>
                      <a:pt x="2402219" y="3305187"/>
                      <a:pt x="2402553" y="3302843"/>
                      <a:pt x="2403223" y="3300387"/>
                    </a:cubicBezTo>
                    <a:cubicBezTo>
                      <a:pt x="2403893" y="3297932"/>
                      <a:pt x="2405344" y="3296704"/>
                      <a:pt x="2407576" y="3296704"/>
                    </a:cubicBezTo>
                    <a:close/>
                    <a:moveTo>
                      <a:pt x="3424668" y="3264557"/>
                    </a:moveTo>
                    <a:lnTo>
                      <a:pt x="3446769" y="3296704"/>
                    </a:lnTo>
                    <a:lnTo>
                      <a:pt x="3451457" y="3296704"/>
                    </a:lnTo>
                    <a:lnTo>
                      <a:pt x="3462172" y="3326172"/>
                    </a:lnTo>
                    <a:cubicBezTo>
                      <a:pt x="3467084" y="3327958"/>
                      <a:pt x="3472442" y="3329409"/>
                      <a:pt x="3478246" y="3330525"/>
                    </a:cubicBezTo>
                    <a:cubicBezTo>
                      <a:pt x="3484050" y="3331641"/>
                      <a:pt x="3490301" y="3332869"/>
                      <a:pt x="3496998" y="3334209"/>
                    </a:cubicBezTo>
                    <a:cubicBezTo>
                      <a:pt x="3508160" y="3336441"/>
                      <a:pt x="3520215" y="3339231"/>
                      <a:pt x="3533163" y="3342580"/>
                    </a:cubicBezTo>
                    <a:cubicBezTo>
                      <a:pt x="3546112" y="3345929"/>
                      <a:pt x="3558167" y="3350505"/>
                      <a:pt x="3569329" y="3356310"/>
                    </a:cubicBezTo>
                    <a:cubicBezTo>
                      <a:pt x="3580491" y="3362114"/>
                      <a:pt x="3589755" y="3369592"/>
                      <a:pt x="3597122" y="3378745"/>
                    </a:cubicBezTo>
                    <a:cubicBezTo>
                      <a:pt x="3604489" y="3387898"/>
                      <a:pt x="3608173" y="3399395"/>
                      <a:pt x="3608173" y="3413236"/>
                    </a:cubicBezTo>
                    <a:cubicBezTo>
                      <a:pt x="3608173" y="3417701"/>
                      <a:pt x="3607726" y="3421719"/>
                      <a:pt x="3606833" y="3425291"/>
                    </a:cubicBezTo>
                    <a:cubicBezTo>
                      <a:pt x="3605940" y="3428863"/>
                      <a:pt x="3604601" y="3431319"/>
                      <a:pt x="3602815" y="3432658"/>
                    </a:cubicBezTo>
                    <a:cubicBezTo>
                      <a:pt x="3597457" y="3431319"/>
                      <a:pt x="3592546" y="3430426"/>
                      <a:pt x="3588081" y="3429979"/>
                    </a:cubicBezTo>
                    <a:cubicBezTo>
                      <a:pt x="3583616" y="3429533"/>
                      <a:pt x="3578928" y="3429310"/>
                      <a:pt x="3574017" y="3429310"/>
                    </a:cubicBezTo>
                    <a:cubicBezTo>
                      <a:pt x="3561962" y="3429310"/>
                      <a:pt x="3551693" y="3431430"/>
                      <a:pt x="3543209" y="3435672"/>
                    </a:cubicBezTo>
                    <a:cubicBezTo>
                      <a:pt x="3534726" y="3439914"/>
                      <a:pt x="3527694" y="3445048"/>
                      <a:pt x="3522113" y="3451076"/>
                    </a:cubicBezTo>
                    <a:cubicBezTo>
                      <a:pt x="3516532" y="3457103"/>
                      <a:pt x="3512514" y="3463689"/>
                      <a:pt x="3510058" y="3470833"/>
                    </a:cubicBezTo>
                    <a:cubicBezTo>
                      <a:pt x="3507602" y="3477976"/>
                      <a:pt x="3506374" y="3484451"/>
                      <a:pt x="3506374" y="3490255"/>
                    </a:cubicBezTo>
                    <a:cubicBezTo>
                      <a:pt x="3506374" y="3504989"/>
                      <a:pt x="3512179" y="3517714"/>
                      <a:pt x="3523787" y="3528429"/>
                    </a:cubicBezTo>
                    <a:cubicBezTo>
                      <a:pt x="3535396" y="3539145"/>
                      <a:pt x="3549237" y="3544503"/>
                      <a:pt x="3565310" y="3544503"/>
                    </a:cubicBezTo>
                    <a:cubicBezTo>
                      <a:pt x="3571561" y="3544503"/>
                      <a:pt x="3578035" y="3543163"/>
                      <a:pt x="3584732" y="3540484"/>
                    </a:cubicBezTo>
                    <a:cubicBezTo>
                      <a:pt x="3591430" y="3537805"/>
                      <a:pt x="3597680" y="3534122"/>
                      <a:pt x="3603485" y="3529434"/>
                    </a:cubicBezTo>
                    <a:cubicBezTo>
                      <a:pt x="3609289" y="3524746"/>
                      <a:pt x="3614535" y="3519165"/>
                      <a:pt x="3619223" y="3512691"/>
                    </a:cubicBezTo>
                    <a:cubicBezTo>
                      <a:pt x="3623911" y="3506217"/>
                      <a:pt x="3627372" y="3498961"/>
                      <a:pt x="3629604" y="3490925"/>
                    </a:cubicBezTo>
                    <a:cubicBezTo>
                      <a:pt x="3641213" y="3494943"/>
                      <a:pt x="3651928" y="3502756"/>
                      <a:pt x="3661751" y="3514365"/>
                    </a:cubicBezTo>
                    <a:cubicBezTo>
                      <a:pt x="3671573" y="3525974"/>
                      <a:pt x="3680057" y="3538698"/>
                      <a:pt x="3687200" y="3552539"/>
                    </a:cubicBezTo>
                    <a:cubicBezTo>
                      <a:pt x="3694344" y="3566380"/>
                      <a:pt x="3699925" y="3579887"/>
                      <a:pt x="3703944" y="3593058"/>
                    </a:cubicBezTo>
                    <a:cubicBezTo>
                      <a:pt x="3707962" y="3606229"/>
                      <a:pt x="3709971" y="3616387"/>
                      <a:pt x="3709971" y="3623530"/>
                    </a:cubicBezTo>
                    <a:lnTo>
                      <a:pt x="3730733" y="3646301"/>
                    </a:lnTo>
                    <a:lnTo>
                      <a:pt x="3730733" y="3296704"/>
                    </a:lnTo>
                    <a:lnTo>
                      <a:pt x="3802393" y="3296704"/>
                    </a:lnTo>
                    <a:lnTo>
                      <a:pt x="3777614" y="3264557"/>
                    </a:lnTo>
                    <a:close/>
                    <a:moveTo>
                      <a:pt x="2973644" y="3199593"/>
                    </a:moveTo>
                    <a:lnTo>
                      <a:pt x="2973644" y="3360328"/>
                    </a:lnTo>
                    <a:cubicBezTo>
                      <a:pt x="2967393" y="3348719"/>
                      <a:pt x="2960585" y="3337557"/>
                      <a:pt x="2953218" y="3326842"/>
                    </a:cubicBezTo>
                    <a:cubicBezTo>
                      <a:pt x="2945851" y="3316126"/>
                      <a:pt x="2937702" y="3306638"/>
                      <a:pt x="2928773" y="3298378"/>
                    </a:cubicBezTo>
                    <a:cubicBezTo>
                      <a:pt x="2919843" y="3290118"/>
                      <a:pt x="2910020" y="3283309"/>
                      <a:pt x="2899305" y="3277951"/>
                    </a:cubicBezTo>
                    <a:cubicBezTo>
                      <a:pt x="2888589" y="3272594"/>
                      <a:pt x="2876534" y="3269692"/>
                      <a:pt x="2863139" y="3269245"/>
                    </a:cubicBezTo>
                    <a:lnTo>
                      <a:pt x="2859121" y="3269245"/>
                    </a:lnTo>
                    <a:cubicBezTo>
                      <a:pt x="2855549" y="3269245"/>
                      <a:pt x="2850303" y="3269692"/>
                      <a:pt x="2843382" y="3270585"/>
                    </a:cubicBezTo>
                    <a:cubicBezTo>
                      <a:pt x="2836462" y="3271477"/>
                      <a:pt x="2828648" y="3273375"/>
                      <a:pt x="2819942" y="3276277"/>
                    </a:cubicBezTo>
                    <a:cubicBezTo>
                      <a:pt x="2811236" y="3279179"/>
                      <a:pt x="2802194" y="3283644"/>
                      <a:pt x="2792818" y="3289672"/>
                    </a:cubicBezTo>
                    <a:cubicBezTo>
                      <a:pt x="2783442" y="3295699"/>
                      <a:pt x="2774735" y="3304071"/>
                      <a:pt x="2766699" y="3314786"/>
                    </a:cubicBezTo>
                    <a:cubicBezTo>
                      <a:pt x="2760894" y="3322377"/>
                      <a:pt x="2756764" y="3329967"/>
                      <a:pt x="2754309" y="3337557"/>
                    </a:cubicBezTo>
                    <a:cubicBezTo>
                      <a:pt x="2751853" y="3345147"/>
                      <a:pt x="2750625" y="3352291"/>
                      <a:pt x="2750625" y="3358988"/>
                    </a:cubicBezTo>
                    <a:cubicBezTo>
                      <a:pt x="2750625" y="3363453"/>
                      <a:pt x="2751183" y="3368476"/>
                      <a:pt x="2752300" y="3374057"/>
                    </a:cubicBezTo>
                    <a:cubicBezTo>
                      <a:pt x="2753416" y="3379638"/>
                      <a:pt x="2755537" y="3384773"/>
                      <a:pt x="2758662" y="3389461"/>
                    </a:cubicBezTo>
                    <a:cubicBezTo>
                      <a:pt x="2761787" y="3394149"/>
                      <a:pt x="2766029" y="3398056"/>
                      <a:pt x="2771387" y="3401181"/>
                    </a:cubicBezTo>
                    <a:cubicBezTo>
                      <a:pt x="2776745" y="3404307"/>
                      <a:pt x="2783888" y="3405869"/>
                      <a:pt x="2792818" y="3405869"/>
                    </a:cubicBezTo>
                    <a:cubicBezTo>
                      <a:pt x="2797283" y="3405869"/>
                      <a:pt x="2802529" y="3404307"/>
                      <a:pt x="2808557" y="3401181"/>
                    </a:cubicBezTo>
                    <a:cubicBezTo>
                      <a:pt x="2814584" y="3398056"/>
                      <a:pt x="2821393" y="3394707"/>
                      <a:pt x="2828983" y="3391135"/>
                    </a:cubicBezTo>
                    <a:cubicBezTo>
                      <a:pt x="2835234" y="3388456"/>
                      <a:pt x="2840815" y="3386001"/>
                      <a:pt x="2845726" y="3383768"/>
                    </a:cubicBezTo>
                    <a:cubicBezTo>
                      <a:pt x="2850638" y="3381536"/>
                      <a:pt x="2853763" y="3380420"/>
                      <a:pt x="2855103" y="3380420"/>
                    </a:cubicBezTo>
                    <a:cubicBezTo>
                      <a:pt x="2864479" y="3380420"/>
                      <a:pt x="2869167" y="3383992"/>
                      <a:pt x="2869167" y="3391135"/>
                    </a:cubicBezTo>
                    <a:cubicBezTo>
                      <a:pt x="2869167" y="3394707"/>
                      <a:pt x="2866934" y="3400400"/>
                      <a:pt x="2862470" y="3408213"/>
                    </a:cubicBezTo>
                    <a:cubicBezTo>
                      <a:pt x="2858005" y="3416027"/>
                      <a:pt x="2850638" y="3425291"/>
                      <a:pt x="2840369" y="3436007"/>
                    </a:cubicBezTo>
                    <a:cubicBezTo>
                      <a:pt x="2832778" y="3444044"/>
                      <a:pt x="2825858" y="3450629"/>
                      <a:pt x="2819607" y="3455764"/>
                    </a:cubicBezTo>
                    <a:cubicBezTo>
                      <a:pt x="2813356" y="3460898"/>
                      <a:pt x="2808445" y="3464805"/>
                      <a:pt x="2804873" y="3467484"/>
                    </a:cubicBezTo>
                    <a:lnTo>
                      <a:pt x="2800185" y="3470163"/>
                    </a:lnTo>
                    <a:lnTo>
                      <a:pt x="2842378" y="3518383"/>
                    </a:lnTo>
                    <a:cubicBezTo>
                      <a:pt x="2864256" y="3494273"/>
                      <a:pt x="2880329" y="3471949"/>
                      <a:pt x="2890598" y="3451411"/>
                    </a:cubicBezTo>
                    <a:cubicBezTo>
                      <a:pt x="2900867" y="3430872"/>
                      <a:pt x="2906002" y="3415692"/>
                      <a:pt x="2906002" y="3405869"/>
                    </a:cubicBezTo>
                    <a:cubicBezTo>
                      <a:pt x="2906002" y="3388456"/>
                      <a:pt x="2900532" y="3374839"/>
                      <a:pt x="2889594" y="3365016"/>
                    </a:cubicBezTo>
                    <a:cubicBezTo>
                      <a:pt x="2878655" y="3355193"/>
                      <a:pt x="2859791" y="3350282"/>
                      <a:pt x="2833002" y="3350282"/>
                    </a:cubicBezTo>
                    <a:cubicBezTo>
                      <a:pt x="2824072" y="3350282"/>
                      <a:pt x="2815589" y="3351398"/>
                      <a:pt x="2807552" y="3353631"/>
                    </a:cubicBezTo>
                    <a:cubicBezTo>
                      <a:pt x="2813803" y="3339343"/>
                      <a:pt x="2822398" y="3329074"/>
                      <a:pt x="2833336" y="3322823"/>
                    </a:cubicBezTo>
                    <a:cubicBezTo>
                      <a:pt x="2844275" y="3316572"/>
                      <a:pt x="2855996" y="3313447"/>
                      <a:pt x="2868497" y="3313447"/>
                    </a:cubicBezTo>
                    <a:cubicBezTo>
                      <a:pt x="2876087" y="3313447"/>
                      <a:pt x="2884124" y="3315121"/>
                      <a:pt x="2892607" y="3318470"/>
                    </a:cubicBezTo>
                    <a:cubicBezTo>
                      <a:pt x="2901091" y="3321819"/>
                      <a:pt x="2909127" y="3326172"/>
                      <a:pt x="2916717" y="3331530"/>
                    </a:cubicBezTo>
                    <a:cubicBezTo>
                      <a:pt x="2924308" y="3336887"/>
                      <a:pt x="2931005" y="3342580"/>
                      <a:pt x="2936809" y="3348608"/>
                    </a:cubicBezTo>
                    <a:cubicBezTo>
                      <a:pt x="2942614" y="3354635"/>
                      <a:pt x="2946632" y="3360328"/>
                      <a:pt x="2948864" y="3365686"/>
                    </a:cubicBezTo>
                    <a:cubicBezTo>
                      <a:pt x="2957794" y="3376848"/>
                      <a:pt x="2964156" y="3387675"/>
                      <a:pt x="2967952" y="3398167"/>
                    </a:cubicBezTo>
                    <a:cubicBezTo>
                      <a:pt x="2971747" y="3408660"/>
                      <a:pt x="2973644" y="3416362"/>
                      <a:pt x="2973644" y="3421273"/>
                    </a:cubicBezTo>
                    <a:lnTo>
                      <a:pt x="2973644" y="3612815"/>
                    </a:lnTo>
                    <a:lnTo>
                      <a:pt x="3009140" y="3644962"/>
                    </a:lnTo>
                    <a:lnTo>
                      <a:pt x="3009140" y="3296704"/>
                    </a:lnTo>
                    <a:lnTo>
                      <a:pt x="3056244" y="3296704"/>
                    </a:lnTo>
                    <a:lnTo>
                      <a:pt x="3065397" y="3296704"/>
                    </a:lnTo>
                    <a:lnTo>
                      <a:pt x="3446025" y="3296704"/>
                    </a:lnTo>
                    <a:lnTo>
                      <a:pt x="3422584" y="3264557"/>
                    </a:lnTo>
                    <a:lnTo>
                      <a:pt x="3039947" y="3264557"/>
                    </a:lnTo>
                    <a:lnTo>
                      <a:pt x="3034143" y="3264557"/>
                    </a:lnTo>
                    <a:lnTo>
                      <a:pt x="3008470" y="3264557"/>
                    </a:lnTo>
                    <a:cubicBezTo>
                      <a:pt x="3007577" y="3262771"/>
                      <a:pt x="3007131" y="3261208"/>
                      <a:pt x="3007131" y="3259869"/>
                    </a:cubicBezTo>
                    <a:cubicBezTo>
                      <a:pt x="3007131" y="3258529"/>
                      <a:pt x="3006684" y="3256743"/>
                      <a:pt x="3005791" y="3254511"/>
                    </a:cubicBezTo>
                    <a:cubicBezTo>
                      <a:pt x="3003559" y="3245135"/>
                      <a:pt x="3000322" y="3234866"/>
                      <a:pt x="2996080" y="3223704"/>
                    </a:cubicBezTo>
                    <a:cubicBezTo>
                      <a:pt x="2991838" y="3212542"/>
                      <a:pt x="2984360" y="3204505"/>
                      <a:pt x="2973644" y="3199593"/>
                    </a:cubicBezTo>
                    <a:close/>
                    <a:moveTo>
                      <a:pt x="2644585" y="3198924"/>
                    </a:moveTo>
                    <a:lnTo>
                      <a:pt x="2644585" y="3292016"/>
                    </a:lnTo>
                    <a:cubicBezTo>
                      <a:pt x="2642353" y="3287104"/>
                      <a:pt x="2639116" y="3282863"/>
                      <a:pt x="2634874" y="3279291"/>
                    </a:cubicBezTo>
                    <a:cubicBezTo>
                      <a:pt x="2630633" y="3275719"/>
                      <a:pt x="2624270" y="3270808"/>
                      <a:pt x="2615787" y="3264557"/>
                    </a:cubicBezTo>
                    <a:lnTo>
                      <a:pt x="2576348" y="3264557"/>
                    </a:lnTo>
                    <a:lnTo>
                      <a:pt x="2555512" y="3264557"/>
                    </a:lnTo>
                    <a:lnTo>
                      <a:pt x="2195943" y="3264557"/>
                    </a:lnTo>
                    <a:lnTo>
                      <a:pt x="2218044" y="3296704"/>
                    </a:lnTo>
                    <a:lnTo>
                      <a:pt x="2349310" y="3296704"/>
                    </a:lnTo>
                    <a:cubicBezTo>
                      <a:pt x="2341274" y="3305187"/>
                      <a:pt x="2334688" y="3313782"/>
                      <a:pt x="2329553" y="3322488"/>
                    </a:cubicBezTo>
                    <a:cubicBezTo>
                      <a:pt x="2324419" y="3331195"/>
                      <a:pt x="2319396" y="3339566"/>
                      <a:pt x="2314484" y="3347603"/>
                    </a:cubicBezTo>
                    <a:cubicBezTo>
                      <a:pt x="2309573" y="3356533"/>
                      <a:pt x="2304885" y="3364235"/>
                      <a:pt x="2300420" y="3370709"/>
                    </a:cubicBezTo>
                    <a:cubicBezTo>
                      <a:pt x="2295955" y="3377183"/>
                      <a:pt x="2290598" y="3380420"/>
                      <a:pt x="2284347" y="3380420"/>
                    </a:cubicBezTo>
                    <a:cubicBezTo>
                      <a:pt x="2280775" y="3380420"/>
                      <a:pt x="2276310" y="3377183"/>
                      <a:pt x="2270952" y="3370709"/>
                    </a:cubicBezTo>
                    <a:cubicBezTo>
                      <a:pt x="2265594" y="3364235"/>
                      <a:pt x="2261353" y="3357426"/>
                      <a:pt x="2258227" y="3350282"/>
                    </a:cubicBezTo>
                    <a:lnTo>
                      <a:pt x="2233448" y="3361667"/>
                    </a:lnTo>
                    <a:cubicBezTo>
                      <a:pt x="2247289" y="3387117"/>
                      <a:pt x="2261130" y="3404530"/>
                      <a:pt x="2274971" y="3413906"/>
                    </a:cubicBezTo>
                    <a:cubicBezTo>
                      <a:pt x="2288812" y="3423282"/>
                      <a:pt x="2299304" y="3427970"/>
                      <a:pt x="2306448" y="3427970"/>
                    </a:cubicBezTo>
                    <a:cubicBezTo>
                      <a:pt x="2313145" y="3427970"/>
                      <a:pt x="2319061" y="3424622"/>
                      <a:pt x="2324195" y="3417924"/>
                    </a:cubicBezTo>
                    <a:cubicBezTo>
                      <a:pt x="2329330" y="3411227"/>
                      <a:pt x="2335246" y="3401851"/>
                      <a:pt x="2341943" y="3389796"/>
                    </a:cubicBezTo>
                    <a:lnTo>
                      <a:pt x="2341943" y="3390466"/>
                    </a:lnTo>
                    <a:cubicBezTo>
                      <a:pt x="2345962" y="3383768"/>
                      <a:pt x="2350873" y="3375620"/>
                      <a:pt x="2356677" y="3366021"/>
                    </a:cubicBezTo>
                    <a:cubicBezTo>
                      <a:pt x="2362482" y="3356421"/>
                      <a:pt x="2369179" y="3346264"/>
                      <a:pt x="2376769" y="3335548"/>
                    </a:cubicBezTo>
                    <a:cubicBezTo>
                      <a:pt x="2379894" y="3344478"/>
                      <a:pt x="2384359" y="3353742"/>
                      <a:pt x="2390164" y="3363342"/>
                    </a:cubicBezTo>
                    <a:cubicBezTo>
                      <a:pt x="2395968" y="3372941"/>
                      <a:pt x="2402665" y="3381982"/>
                      <a:pt x="2410255" y="3390466"/>
                    </a:cubicBezTo>
                    <a:cubicBezTo>
                      <a:pt x="2417846" y="3398949"/>
                      <a:pt x="2426106" y="3406651"/>
                      <a:pt x="2435035" y="3413571"/>
                    </a:cubicBezTo>
                    <a:cubicBezTo>
                      <a:pt x="2443965" y="3420492"/>
                      <a:pt x="2453118" y="3425738"/>
                      <a:pt x="2462494" y="3429310"/>
                    </a:cubicBezTo>
                    <a:lnTo>
                      <a:pt x="2353998" y="3492934"/>
                    </a:lnTo>
                    <a:lnTo>
                      <a:pt x="2390833" y="3538475"/>
                    </a:lnTo>
                    <a:cubicBezTo>
                      <a:pt x="2392173" y="3537136"/>
                      <a:pt x="2393066" y="3536466"/>
                      <a:pt x="2393512" y="3536466"/>
                    </a:cubicBezTo>
                    <a:cubicBezTo>
                      <a:pt x="2393959" y="3536466"/>
                      <a:pt x="2394628" y="3536466"/>
                      <a:pt x="2395521" y="3536466"/>
                    </a:cubicBezTo>
                    <a:cubicBezTo>
                      <a:pt x="2399093" y="3536912"/>
                      <a:pt x="2401772" y="3537024"/>
                      <a:pt x="2403558" y="3536801"/>
                    </a:cubicBezTo>
                    <a:cubicBezTo>
                      <a:pt x="2405344" y="3536578"/>
                      <a:pt x="2408693" y="3536689"/>
                      <a:pt x="2413604" y="3537136"/>
                    </a:cubicBezTo>
                    <a:cubicBezTo>
                      <a:pt x="2416729" y="3537582"/>
                      <a:pt x="2419520" y="3538140"/>
                      <a:pt x="2421976" y="3538810"/>
                    </a:cubicBezTo>
                    <a:cubicBezTo>
                      <a:pt x="2424431" y="3539480"/>
                      <a:pt x="2427222" y="3540373"/>
                      <a:pt x="2430347" y="3541489"/>
                    </a:cubicBezTo>
                    <a:cubicBezTo>
                      <a:pt x="2433473" y="3542605"/>
                      <a:pt x="2437044" y="3544056"/>
                      <a:pt x="2441063" y="3545842"/>
                    </a:cubicBezTo>
                    <a:cubicBezTo>
                      <a:pt x="2445081" y="3547628"/>
                      <a:pt x="2450216" y="3549860"/>
                      <a:pt x="2456466" y="3552539"/>
                    </a:cubicBezTo>
                    <a:cubicBezTo>
                      <a:pt x="2463164" y="3557004"/>
                      <a:pt x="2467740" y="3559906"/>
                      <a:pt x="2470196" y="3561246"/>
                    </a:cubicBezTo>
                    <a:cubicBezTo>
                      <a:pt x="2472652" y="3562585"/>
                      <a:pt x="2474326" y="3563701"/>
                      <a:pt x="2475219" y="3564594"/>
                    </a:cubicBezTo>
                    <a:lnTo>
                      <a:pt x="2485934" y="3573301"/>
                    </a:lnTo>
                    <a:lnTo>
                      <a:pt x="2487944" y="3576650"/>
                    </a:lnTo>
                    <a:cubicBezTo>
                      <a:pt x="2488837" y="3577543"/>
                      <a:pt x="2489730" y="3577989"/>
                      <a:pt x="2490623" y="3577989"/>
                    </a:cubicBezTo>
                    <a:lnTo>
                      <a:pt x="2518751" y="3605448"/>
                    </a:lnTo>
                    <a:lnTo>
                      <a:pt x="2518751" y="3604108"/>
                    </a:lnTo>
                    <a:lnTo>
                      <a:pt x="2528797" y="3619512"/>
                    </a:lnTo>
                    <a:cubicBezTo>
                      <a:pt x="2529243" y="3619959"/>
                      <a:pt x="2529690" y="3620405"/>
                      <a:pt x="2530136" y="3620851"/>
                    </a:cubicBezTo>
                    <a:cubicBezTo>
                      <a:pt x="2530583" y="3621298"/>
                      <a:pt x="2531029" y="3622191"/>
                      <a:pt x="2531476" y="3623530"/>
                    </a:cubicBezTo>
                    <a:lnTo>
                      <a:pt x="2534155" y="3630897"/>
                    </a:lnTo>
                    <a:lnTo>
                      <a:pt x="2550898" y="3641613"/>
                    </a:lnTo>
                    <a:lnTo>
                      <a:pt x="2551568" y="3393814"/>
                    </a:lnTo>
                    <a:lnTo>
                      <a:pt x="2551568" y="3392475"/>
                    </a:lnTo>
                    <a:cubicBezTo>
                      <a:pt x="2552014" y="3392475"/>
                      <a:pt x="2552237" y="3392251"/>
                      <a:pt x="2552237" y="3391805"/>
                    </a:cubicBezTo>
                    <a:cubicBezTo>
                      <a:pt x="2553130" y="3390912"/>
                      <a:pt x="2553800" y="3389573"/>
                      <a:pt x="2554247" y="3387787"/>
                    </a:cubicBezTo>
                    <a:lnTo>
                      <a:pt x="2559604" y="3373053"/>
                    </a:lnTo>
                    <a:cubicBezTo>
                      <a:pt x="2559604" y="3372606"/>
                      <a:pt x="2560051" y="3371936"/>
                      <a:pt x="2560944" y="3371043"/>
                    </a:cubicBezTo>
                    <a:cubicBezTo>
                      <a:pt x="2560497" y="3371490"/>
                      <a:pt x="2560274" y="3371713"/>
                      <a:pt x="2560274" y="3371713"/>
                    </a:cubicBezTo>
                    <a:cubicBezTo>
                      <a:pt x="2561167" y="3368141"/>
                      <a:pt x="2561837" y="3364569"/>
                      <a:pt x="2562283" y="3360998"/>
                    </a:cubicBezTo>
                    <a:cubicBezTo>
                      <a:pt x="2562730" y="3357426"/>
                      <a:pt x="2562953" y="3353854"/>
                      <a:pt x="2562953" y="3350282"/>
                    </a:cubicBezTo>
                    <a:cubicBezTo>
                      <a:pt x="2562953" y="3341352"/>
                      <a:pt x="2561390" y="3332088"/>
                      <a:pt x="2558265" y="3322488"/>
                    </a:cubicBezTo>
                    <a:cubicBezTo>
                      <a:pt x="2555140" y="3312889"/>
                      <a:pt x="2551121" y="3304294"/>
                      <a:pt x="2546210" y="3296704"/>
                    </a:cubicBezTo>
                    <a:lnTo>
                      <a:pt x="2580961" y="3296704"/>
                    </a:lnTo>
                    <a:lnTo>
                      <a:pt x="2603806" y="3296704"/>
                    </a:lnTo>
                    <a:lnTo>
                      <a:pt x="2610429" y="3296704"/>
                    </a:lnTo>
                    <a:cubicBezTo>
                      <a:pt x="2613555" y="3298043"/>
                      <a:pt x="2617015" y="3300945"/>
                      <a:pt x="2620810" y="3305410"/>
                    </a:cubicBezTo>
                    <a:cubicBezTo>
                      <a:pt x="2624605" y="3309875"/>
                      <a:pt x="2628289" y="3314786"/>
                      <a:pt x="2631860" y="3320144"/>
                    </a:cubicBezTo>
                    <a:cubicBezTo>
                      <a:pt x="2635432" y="3325502"/>
                      <a:pt x="2638446" y="3330860"/>
                      <a:pt x="2640902" y="3336218"/>
                    </a:cubicBezTo>
                    <a:cubicBezTo>
                      <a:pt x="2643357" y="3341576"/>
                      <a:pt x="2644585" y="3345817"/>
                      <a:pt x="2644585" y="3348943"/>
                    </a:cubicBezTo>
                    <a:lnTo>
                      <a:pt x="2644585" y="3612815"/>
                    </a:lnTo>
                    <a:lnTo>
                      <a:pt x="2679411" y="3644962"/>
                    </a:lnTo>
                    <a:lnTo>
                      <a:pt x="2679411" y="3296704"/>
                    </a:lnTo>
                    <a:lnTo>
                      <a:pt x="2754420" y="3296704"/>
                    </a:lnTo>
                    <a:lnTo>
                      <a:pt x="2728971" y="3264557"/>
                    </a:lnTo>
                    <a:lnTo>
                      <a:pt x="2678741" y="3264557"/>
                    </a:lnTo>
                    <a:lnTo>
                      <a:pt x="2675393" y="3253841"/>
                    </a:lnTo>
                    <a:cubicBezTo>
                      <a:pt x="2673160" y="3244912"/>
                      <a:pt x="2669700" y="3234866"/>
                      <a:pt x="2665012" y="3223704"/>
                    </a:cubicBezTo>
                    <a:cubicBezTo>
                      <a:pt x="2660324" y="3212542"/>
                      <a:pt x="2653515" y="3204282"/>
                      <a:pt x="2644585" y="3198924"/>
                    </a:cubicBezTo>
                    <a:close/>
                    <a:moveTo>
                      <a:pt x="2711930" y="2537681"/>
                    </a:moveTo>
                    <a:lnTo>
                      <a:pt x="2711930" y="2710470"/>
                    </a:lnTo>
                    <a:cubicBezTo>
                      <a:pt x="2691838" y="2681449"/>
                      <a:pt x="2671858" y="2658901"/>
                      <a:pt x="2651989" y="2642828"/>
                    </a:cubicBezTo>
                    <a:cubicBezTo>
                      <a:pt x="2632121" y="2626754"/>
                      <a:pt x="2611024" y="2613806"/>
                      <a:pt x="2588700" y="2603984"/>
                    </a:cubicBezTo>
                    <a:close/>
                    <a:moveTo>
                      <a:pt x="3650365" y="2536341"/>
                    </a:moveTo>
                    <a:lnTo>
                      <a:pt x="3650365" y="2707121"/>
                    </a:lnTo>
                    <a:cubicBezTo>
                      <a:pt x="3633399" y="2679439"/>
                      <a:pt x="3615317" y="2657338"/>
                      <a:pt x="3596118" y="2640818"/>
                    </a:cubicBezTo>
                    <a:cubicBezTo>
                      <a:pt x="3576919" y="2624299"/>
                      <a:pt x="3556827" y="2611574"/>
                      <a:pt x="3535842" y="2602644"/>
                    </a:cubicBezTo>
                    <a:cubicBezTo>
                      <a:pt x="3556381" y="2591035"/>
                      <a:pt x="3575580" y="2579985"/>
                      <a:pt x="3593439" y="2569493"/>
                    </a:cubicBezTo>
                    <a:cubicBezTo>
                      <a:pt x="3611298" y="2559000"/>
                      <a:pt x="3630274" y="2547950"/>
                      <a:pt x="3650365" y="2536341"/>
                    </a:cubicBezTo>
                    <a:close/>
                    <a:moveTo>
                      <a:pt x="3075889" y="2488121"/>
                    </a:moveTo>
                    <a:lnTo>
                      <a:pt x="3065843" y="2490800"/>
                    </a:lnTo>
                    <a:cubicBezTo>
                      <a:pt x="3058253" y="2492586"/>
                      <a:pt x="3049993" y="2495711"/>
                      <a:pt x="3041063" y="2500176"/>
                    </a:cubicBezTo>
                    <a:cubicBezTo>
                      <a:pt x="3032134" y="2504641"/>
                      <a:pt x="3023874" y="2510110"/>
                      <a:pt x="3016283" y="2516584"/>
                    </a:cubicBezTo>
                    <a:cubicBezTo>
                      <a:pt x="3008693" y="2523058"/>
                      <a:pt x="3002331" y="2530425"/>
                      <a:pt x="2997196" y="2538685"/>
                    </a:cubicBezTo>
                    <a:cubicBezTo>
                      <a:pt x="2992062" y="2546945"/>
                      <a:pt x="2989494" y="2555763"/>
                      <a:pt x="2989494" y="2565139"/>
                    </a:cubicBezTo>
                    <a:cubicBezTo>
                      <a:pt x="2989494" y="2576302"/>
                      <a:pt x="2993848" y="2585901"/>
                      <a:pt x="3002554" y="2593938"/>
                    </a:cubicBezTo>
                    <a:cubicBezTo>
                      <a:pt x="3011261" y="2601974"/>
                      <a:pt x="3022088" y="2605993"/>
                      <a:pt x="3035036" y="2605993"/>
                    </a:cubicBezTo>
                    <a:cubicBezTo>
                      <a:pt x="3042180" y="2605993"/>
                      <a:pt x="3049323" y="2604318"/>
                      <a:pt x="3056467" y="2600970"/>
                    </a:cubicBezTo>
                    <a:cubicBezTo>
                      <a:pt x="3063611" y="2597621"/>
                      <a:pt x="3070085" y="2592710"/>
                      <a:pt x="3075889" y="2586236"/>
                    </a:cubicBezTo>
                    <a:cubicBezTo>
                      <a:pt x="3081693" y="2579762"/>
                      <a:pt x="3086270" y="2571837"/>
                      <a:pt x="3089619" y="2562460"/>
                    </a:cubicBezTo>
                    <a:cubicBezTo>
                      <a:pt x="3092967" y="2553084"/>
                      <a:pt x="3094641" y="2542369"/>
                      <a:pt x="3094641" y="2530314"/>
                    </a:cubicBezTo>
                    <a:lnTo>
                      <a:pt x="3094641" y="2524956"/>
                    </a:lnTo>
                    <a:cubicBezTo>
                      <a:pt x="3095981" y="2524956"/>
                      <a:pt x="3096762" y="2524844"/>
                      <a:pt x="3096986" y="2524621"/>
                    </a:cubicBezTo>
                    <a:cubicBezTo>
                      <a:pt x="3097209" y="2524398"/>
                      <a:pt x="3097767" y="2524286"/>
                      <a:pt x="3098660" y="2524286"/>
                    </a:cubicBezTo>
                    <a:lnTo>
                      <a:pt x="3104018" y="2524286"/>
                    </a:lnTo>
                    <a:cubicBezTo>
                      <a:pt x="3124556" y="2524286"/>
                      <a:pt x="3140295" y="2528974"/>
                      <a:pt x="3151233" y="2538350"/>
                    </a:cubicBezTo>
                    <a:cubicBezTo>
                      <a:pt x="3162172" y="2547727"/>
                      <a:pt x="3167642" y="2561344"/>
                      <a:pt x="3167642" y="2579204"/>
                    </a:cubicBezTo>
                    <a:cubicBezTo>
                      <a:pt x="3167642" y="2588133"/>
                      <a:pt x="3165186" y="2597956"/>
                      <a:pt x="3160275" y="2608672"/>
                    </a:cubicBezTo>
                    <a:cubicBezTo>
                      <a:pt x="3155363" y="2619387"/>
                      <a:pt x="3147885" y="2629433"/>
                      <a:pt x="3137839" y="2638809"/>
                    </a:cubicBezTo>
                    <a:cubicBezTo>
                      <a:pt x="3127793" y="2648185"/>
                      <a:pt x="3114957" y="2655999"/>
                      <a:pt x="3099330" y="2662250"/>
                    </a:cubicBezTo>
                    <a:cubicBezTo>
                      <a:pt x="3083703" y="2668500"/>
                      <a:pt x="3065174" y="2671626"/>
                      <a:pt x="3043742" y="2671626"/>
                    </a:cubicBezTo>
                    <a:cubicBezTo>
                      <a:pt x="3022757" y="2671626"/>
                      <a:pt x="2996861" y="2666938"/>
                      <a:pt x="2966054" y="2657562"/>
                    </a:cubicBezTo>
                    <a:lnTo>
                      <a:pt x="3018293" y="2733241"/>
                    </a:lnTo>
                    <a:cubicBezTo>
                      <a:pt x="3035706" y="2734580"/>
                      <a:pt x="3053230" y="2739045"/>
                      <a:pt x="3070866" y="2746635"/>
                    </a:cubicBezTo>
                    <a:cubicBezTo>
                      <a:pt x="3088502" y="2754225"/>
                      <a:pt x="3106362" y="2763825"/>
                      <a:pt x="3124444" y="2775433"/>
                    </a:cubicBezTo>
                    <a:cubicBezTo>
                      <a:pt x="3142527" y="2787042"/>
                      <a:pt x="3160498" y="2800325"/>
                      <a:pt x="3178357" y="2815282"/>
                    </a:cubicBezTo>
                    <a:cubicBezTo>
                      <a:pt x="3196217" y="2830239"/>
                      <a:pt x="3214076" y="2845755"/>
                      <a:pt x="3231935" y="2861828"/>
                    </a:cubicBezTo>
                    <a:lnTo>
                      <a:pt x="3231935" y="2831021"/>
                    </a:lnTo>
                    <a:cubicBezTo>
                      <a:pt x="3213183" y="2811822"/>
                      <a:pt x="3192868" y="2792735"/>
                      <a:pt x="3170990" y="2773759"/>
                    </a:cubicBezTo>
                    <a:cubicBezTo>
                      <a:pt x="3149113" y="2754784"/>
                      <a:pt x="3123216" y="2735250"/>
                      <a:pt x="3093302" y="2715158"/>
                    </a:cubicBezTo>
                    <a:cubicBezTo>
                      <a:pt x="3132593" y="2703549"/>
                      <a:pt x="3160833" y="2686806"/>
                      <a:pt x="3178022" y="2664929"/>
                    </a:cubicBezTo>
                    <a:cubicBezTo>
                      <a:pt x="3195212" y="2643051"/>
                      <a:pt x="3203807" y="2619610"/>
                      <a:pt x="3203807" y="2594607"/>
                    </a:cubicBezTo>
                    <a:cubicBezTo>
                      <a:pt x="3203807" y="2581213"/>
                      <a:pt x="3201016" y="2568042"/>
                      <a:pt x="3195435" y="2555093"/>
                    </a:cubicBezTo>
                    <a:cubicBezTo>
                      <a:pt x="3189854" y="2542145"/>
                      <a:pt x="3181929" y="2530760"/>
                      <a:pt x="3171660" y="2520937"/>
                    </a:cubicBezTo>
                    <a:cubicBezTo>
                      <a:pt x="3161391" y="2511115"/>
                      <a:pt x="3148889" y="2503190"/>
                      <a:pt x="3134155" y="2497162"/>
                    </a:cubicBezTo>
                    <a:cubicBezTo>
                      <a:pt x="3119421" y="2491135"/>
                      <a:pt x="3103125" y="2488121"/>
                      <a:pt x="3085265" y="2488121"/>
                    </a:cubicBezTo>
                    <a:close/>
                    <a:moveTo>
                      <a:pt x="2239773" y="2468029"/>
                    </a:moveTo>
                    <a:lnTo>
                      <a:pt x="2406535" y="2468029"/>
                    </a:lnTo>
                    <a:lnTo>
                      <a:pt x="2406535" y="2588580"/>
                    </a:lnTo>
                    <a:cubicBezTo>
                      <a:pt x="2402963" y="2583222"/>
                      <a:pt x="2398498" y="2577194"/>
                      <a:pt x="2393140" y="2570497"/>
                    </a:cubicBezTo>
                    <a:cubicBezTo>
                      <a:pt x="2387782" y="2563800"/>
                      <a:pt x="2382090" y="2557661"/>
                      <a:pt x="2376062" y="2552080"/>
                    </a:cubicBezTo>
                    <a:cubicBezTo>
                      <a:pt x="2370035" y="2546499"/>
                      <a:pt x="2363895" y="2541699"/>
                      <a:pt x="2357645" y="2537681"/>
                    </a:cubicBezTo>
                    <a:cubicBezTo>
                      <a:pt x="2351394" y="2533662"/>
                      <a:pt x="2345366" y="2531653"/>
                      <a:pt x="2339562" y="2531653"/>
                    </a:cubicBezTo>
                    <a:cubicBezTo>
                      <a:pt x="2333758" y="2531653"/>
                      <a:pt x="2328623" y="2533327"/>
                      <a:pt x="2324158" y="2536676"/>
                    </a:cubicBezTo>
                    <a:cubicBezTo>
                      <a:pt x="2319693" y="2540025"/>
                      <a:pt x="2315452" y="2543708"/>
                      <a:pt x="2311433" y="2547727"/>
                    </a:cubicBezTo>
                    <a:lnTo>
                      <a:pt x="2306076" y="2551745"/>
                    </a:lnTo>
                    <a:cubicBezTo>
                      <a:pt x="2304736" y="2532546"/>
                      <a:pt x="2298039" y="2516026"/>
                      <a:pt x="2285984" y="2502185"/>
                    </a:cubicBezTo>
                    <a:cubicBezTo>
                      <a:pt x="2273929" y="2488344"/>
                      <a:pt x="2258525" y="2476959"/>
                      <a:pt x="2239773" y="2468029"/>
                    </a:cubicBezTo>
                    <a:close/>
                    <a:moveTo>
                      <a:pt x="2942614" y="2291891"/>
                    </a:moveTo>
                    <a:cubicBezTo>
                      <a:pt x="2938595" y="2311536"/>
                      <a:pt x="2936586" y="2325377"/>
                      <a:pt x="2936586" y="2333414"/>
                    </a:cubicBezTo>
                    <a:cubicBezTo>
                      <a:pt x="2936586" y="2345469"/>
                      <a:pt x="2939153" y="2356296"/>
                      <a:pt x="2944288" y="2365896"/>
                    </a:cubicBezTo>
                    <a:cubicBezTo>
                      <a:pt x="2949422" y="2375495"/>
                      <a:pt x="2956008" y="2383420"/>
                      <a:pt x="2964045" y="2389671"/>
                    </a:cubicBezTo>
                    <a:cubicBezTo>
                      <a:pt x="2972082" y="2395922"/>
                      <a:pt x="2981123" y="2400722"/>
                      <a:pt x="2991169" y="2404070"/>
                    </a:cubicBezTo>
                    <a:cubicBezTo>
                      <a:pt x="3001215" y="2407419"/>
                      <a:pt x="3011149" y="2409093"/>
                      <a:pt x="3020972" y="2409093"/>
                    </a:cubicBezTo>
                    <a:cubicBezTo>
                      <a:pt x="3026329" y="2409093"/>
                      <a:pt x="3033027" y="2408870"/>
                      <a:pt x="3041063" y="2408423"/>
                    </a:cubicBezTo>
                    <a:cubicBezTo>
                      <a:pt x="3049100" y="2407977"/>
                      <a:pt x="3057583" y="2407307"/>
                      <a:pt x="3066513" y="2406414"/>
                    </a:cubicBezTo>
                    <a:cubicBezTo>
                      <a:pt x="3075443" y="2405521"/>
                      <a:pt x="3084149" y="2404852"/>
                      <a:pt x="3092632" y="2404405"/>
                    </a:cubicBezTo>
                    <a:cubicBezTo>
                      <a:pt x="3101116" y="2403959"/>
                      <a:pt x="3108036" y="2403735"/>
                      <a:pt x="3113394" y="2403735"/>
                    </a:cubicBezTo>
                    <a:cubicBezTo>
                      <a:pt x="3119198" y="2403735"/>
                      <a:pt x="3125002" y="2404070"/>
                      <a:pt x="3130807" y="2404740"/>
                    </a:cubicBezTo>
                    <a:cubicBezTo>
                      <a:pt x="3136611" y="2405410"/>
                      <a:pt x="3141969" y="2406749"/>
                      <a:pt x="3146880" y="2408758"/>
                    </a:cubicBezTo>
                    <a:cubicBezTo>
                      <a:pt x="3151791" y="2410767"/>
                      <a:pt x="3155810" y="2413335"/>
                      <a:pt x="3158935" y="2416460"/>
                    </a:cubicBezTo>
                    <a:cubicBezTo>
                      <a:pt x="3162061" y="2419585"/>
                      <a:pt x="3163623" y="2423827"/>
                      <a:pt x="3163623" y="2429185"/>
                    </a:cubicBezTo>
                    <a:cubicBezTo>
                      <a:pt x="3163623" y="2432310"/>
                      <a:pt x="3161168" y="2434543"/>
                      <a:pt x="3156256" y="2435882"/>
                    </a:cubicBezTo>
                    <a:lnTo>
                      <a:pt x="2928996" y="2435882"/>
                    </a:lnTo>
                    <a:lnTo>
                      <a:pt x="2919173" y="2435882"/>
                    </a:lnTo>
                    <a:lnTo>
                      <a:pt x="2878766" y="2435882"/>
                    </a:lnTo>
                    <a:lnTo>
                      <a:pt x="2875418" y="2425167"/>
                    </a:lnTo>
                    <a:cubicBezTo>
                      <a:pt x="2873185" y="2416237"/>
                      <a:pt x="2869725" y="2406191"/>
                      <a:pt x="2865037" y="2395029"/>
                    </a:cubicBezTo>
                    <a:cubicBezTo>
                      <a:pt x="2860349" y="2383867"/>
                      <a:pt x="2853540" y="2375607"/>
                      <a:pt x="2844610" y="2370249"/>
                    </a:cubicBezTo>
                    <a:lnTo>
                      <a:pt x="2844610" y="2463341"/>
                    </a:lnTo>
                    <a:cubicBezTo>
                      <a:pt x="2842378" y="2458430"/>
                      <a:pt x="2839141" y="2454188"/>
                      <a:pt x="2834899" y="2450616"/>
                    </a:cubicBezTo>
                    <a:cubicBezTo>
                      <a:pt x="2830658" y="2447044"/>
                      <a:pt x="2824295" y="2442133"/>
                      <a:pt x="2815812" y="2435882"/>
                    </a:cubicBezTo>
                    <a:lnTo>
                      <a:pt x="2778903" y="2435882"/>
                    </a:lnTo>
                    <a:lnTo>
                      <a:pt x="2755537" y="2435882"/>
                    </a:lnTo>
                    <a:lnTo>
                      <a:pt x="2472838" y="2435882"/>
                    </a:lnTo>
                    <a:lnTo>
                      <a:pt x="2471498" y="2435882"/>
                    </a:lnTo>
                    <a:lnTo>
                      <a:pt x="2128598" y="2435882"/>
                    </a:lnTo>
                    <a:lnTo>
                      <a:pt x="2151369" y="2468029"/>
                    </a:lnTo>
                    <a:lnTo>
                      <a:pt x="2160075" y="2468029"/>
                    </a:lnTo>
                    <a:lnTo>
                      <a:pt x="2164763" y="2486112"/>
                    </a:lnTo>
                    <a:cubicBezTo>
                      <a:pt x="2172800" y="2491023"/>
                      <a:pt x="2180948" y="2494706"/>
                      <a:pt x="2189208" y="2497162"/>
                    </a:cubicBezTo>
                    <a:cubicBezTo>
                      <a:pt x="2197468" y="2499618"/>
                      <a:pt x="2206063" y="2501739"/>
                      <a:pt x="2214993" y="2503525"/>
                    </a:cubicBezTo>
                    <a:cubicBezTo>
                      <a:pt x="2223476" y="2505757"/>
                      <a:pt x="2231848" y="2508101"/>
                      <a:pt x="2240108" y="2510557"/>
                    </a:cubicBezTo>
                    <a:cubicBezTo>
                      <a:pt x="2248368" y="2513012"/>
                      <a:pt x="2255735" y="2516473"/>
                      <a:pt x="2262209" y="2520937"/>
                    </a:cubicBezTo>
                    <a:cubicBezTo>
                      <a:pt x="2268683" y="2525402"/>
                      <a:pt x="2273817" y="2531318"/>
                      <a:pt x="2277612" y="2538685"/>
                    </a:cubicBezTo>
                    <a:cubicBezTo>
                      <a:pt x="2281407" y="2546052"/>
                      <a:pt x="2283305" y="2555763"/>
                      <a:pt x="2283305" y="2567818"/>
                    </a:cubicBezTo>
                    <a:cubicBezTo>
                      <a:pt x="2283305" y="2572283"/>
                      <a:pt x="2280180" y="2578869"/>
                      <a:pt x="2273929" y="2587575"/>
                    </a:cubicBezTo>
                    <a:cubicBezTo>
                      <a:pt x="2267678" y="2596282"/>
                      <a:pt x="2260423" y="2605100"/>
                      <a:pt x="2252163" y="2614029"/>
                    </a:cubicBezTo>
                    <a:cubicBezTo>
                      <a:pt x="2243903" y="2622959"/>
                      <a:pt x="2235754" y="2630773"/>
                      <a:pt x="2227718" y="2637470"/>
                    </a:cubicBezTo>
                    <a:cubicBezTo>
                      <a:pt x="2219681" y="2644167"/>
                      <a:pt x="2214100" y="2647516"/>
                      <a:pt x="2210975" y="2647516"/>
                    </a:cubicBezTo>
                    <a:cubicBezTo>
                      <a:pt x="2210082" y="2647516"/>
                      <a:pt x="2207179" y="2645730"/>
                      <a:pt x="2202268" y="2642158"/>
                    </a:cubicBezTo>
                    <a:cubicBezTo>
                      <a:pt x="2197357" y="2638586"/>
                      <a:pt x="2193562" y="2631666"/>
                      <a:pt x="2190883" y="2621396"/>
                    </a:cubicBezTo>
                    <a:lnTo>
                      <a:pt x="2164094" y="2622736"/>
                    </a:lnTo>
                    <a:cubicBezTo>
                      <a:pt x="2164987" y="2629433"/>
                      <a:pt x="2167666" y="2637358"/>
                      <a:pt x="2172130" y="2646511"/>
                    </a:cubicBezTo>
                    <a:cubicBezTo>
                      <a:pt x="2176595" y="2655664"/>
                      <a:pt x="2181953" y="2664370"/>
                      <a:pt x="2188204" y="2672630"/>
                    </a:cubicBezTo>
                    <a:cubicBezTo>
                      <a:pt x="2194455" y="2680890"/>
                      <a:pt x="2201263" y="2687923"/>
                      <a:pt x="2208630" y="2693727"/>
                    </a:cubicBezTo>
                    <a:cubicBezTo>
                      <a:pt x="2215997" y="2699531"/>
                      <a:pt x="2223030" y="2702433"/>
                      <a:pt x="2229727" y="2702433"/>
                    </a:cubicBezTo>
                    <a:cubicBezTo>
                      <a:pt x="2234192" y="2702433"/>
                      <a:pt x="2239103" y="2700759"/>
                      <a:pt x="2244461" y="2697410"/>
                    </a:cubicBezTo>
                    <a:cubicBezTo>
                      <a:pt x="2249819" y="2694062"/>
                      <a:pt x="2255511" y="2689708"/>
                      <a:pt x="2261539" y="2684351"/>
                    </a:cubicBezTo>
                    <a:cubicBezTo>
                      <a:pt x="2267566" y="2678993"/>
                      <a:pt x="2273817" y="2672854"/>
                      <a:pt x="2280291" y="2665933"/>
                    </a:cubicBezTo>
                    <a:cubicBezTo>
                      <a:pt x="2286765" y="2659013"/>
                      <a:pt x="2293351" y="2651981"/>
                      <a:pt x="2300048" y="2644837"/>
                    </a:cubicBezTo>
                    <a:cubicBezTo>
                      <a:pt x="2306299" y="2638140"/>
                      <a:pt x="2312438" y="2631442"/>
                      <a:pt x="2318466" y="2624745"/>
                    </a:cubicBezTo>
                    <a:cubicBezTo>
                      <a:pt x="2324493" y="2618048"/>
                      <a:pt x="2330297" y="2612243"/>
                      <a:pt x="2335878" y="2607332"/>
                    </a:cubicBezTo>
                    <a:cubicBezTo>
                      <a:pt x="2341460" y="2602421"/>
                      <a:pt x="2346706" y="2598402"/>
                      <a:pt x="2351617" y="2595277"/>
                    </a:cubicBezTo>
                    <a:cubicBezTo>
                      <a:pt x="2356528" y="2592152"/>
                      <a:pt x="2360993" y="2590589"/>
                      <a:pt x="2365012" y="2590589"/>
                    </a:cubicBezTo>
                    <a:cubicBezTo>
                      <a:pt x="2369923" y="2590589"/>
                      <a:pt x="2374834" y="2592821"/>
                      <a:pt x="2379746" y="2597286"/>
                    </a:cubicBezTo>
                    <a:cubicBezTo>
                      <a:pt x="2384657" y="2601751"/>
                      <a:pt x="2389122" y="2606997"/>
                      <a:pt x="2393140" y="2613025"/>
                    </a:cubicBezTo>
                    <a:cubicBezTo>
                      <a:pt x="2397158" y="2619052"/>
                      <a:pt x="2400395" y="2625191"/>
                      <a:pt x="2402851" y="2631442"/>
                    </a:cubicBezTo>
                    <a:cubicBezTo>
                      <a:pt x="2405307" y="2637693"/>
                      <a:pt x="2406535" y="2642604"/>
                      <a:pt x="2406535" y="2646176"/>
                    </a:cubicBezTo>
                    <a:lnTo>
                      <a:pt x="2406535" y="2784140"/>
                    </a:lnTo>
                    <a:lnTo>
                      <a:pt x="2442030" y="2816287"/>
                    </a:lnTo>
                    <a:lnTo>
                      <a:pt x="2442030" y="2468029"/>
                    </a:lnTo>
                    <a:lnTo>
                      <a:pt x="2493599" y="2468029"/>
                    </a:lnTo>
                    <a:lnTo>
                      <a:pt x="2497617" y="2468029"/>
                    </a:lnTo>
                    <a:lnTo>
                      <a:pt x="2711930" y="2468029"/>
                    </a:lnTo>
                    <a:lnTo>
                      <a:pt x="2711930" y="2486112"/>
                    </a:lnTo>
                    <a:lnTo>
                      <a:pt x="2509003" y="2596617"/>
                    </a:lnTo>
                    <a:lnTo>
                      <a:pt x="2547177" y="2643497"/>
                    </a:lnTo>
                    <a:cubicBezTo>
                      <a:pt x="2566376" y="2646176"/>
                      <a:pt x="2585240" y="2651311"/>
                      <a:pt x="2603769" y="2658901"/>
                    </a:cubicBezTo>
                    <a:cubicBezTo>
                      <a:pt x="2622298" y="2666491"/>
                      <a:pt x="2639376" y="2676649"/>
                      <a:pt x="2655003" y="2689374"/>
                    </a:cubicBezTo>
                    <a:cubicBezTo>
                      <a:pt x="2670630" y="2702098"/>
                      <a:pt x="2684694" y="2717725"/>
                      <a:pt x="2697196" y="2736254"/>
                    </a:cubicBezTo>
                    <a:cubicBezTo>
                      <a:pt x="2709698" y="2754784"/>
                      <a:pt x="2719520" y="2776103"/>
                      <a:pt x="2726664" y="2800213"/>
                    </a:cubicBezTo>
                    <a:lnTo>
                      <a:pt x="2747425" y="2815617"/>
                    </a:lnTo>
                    <a:lnTo>
                      <a:pt x="2747425" y="2468029"/>
                    </a:lnTo>
                    <a:lnTo>
                      <a:pt x="2780986" y="2468029"/>
                    </a:lnTo>
                    <a:lnTo>
                      <a:pt x="2805022" y="2468029"/>
                    </a:lnTo>
                    <a:lnTo>
                      <a:pt x="2810454" y="2468029"/>
                    </a:lnTo>
                    <a:cubicBezTo>
                      <a:pt x="2813580" y="2469368"/>
                      <a:pt x="2817040" y="2472271"/>
                      <a:pt x="2820835" y="2476735"/>
                    </a:cubicBezTo>
                    <a:cubicBezTo>
                      <a:pt x="2824630" y="2481200"/>
                      <a:pt x="2828314" y="2486112"/>
                      <a:pt x="2831885" y="2491469"/>
                    </a:cubicBezTo>
                    <a:cubicBezTo>
                      <a:pt x="2835457" y="2496827"/>
                      <a:pt x="2838471" y="2502185"/>
                      <a:pt x="2840927" y="2507543"/>
                    </a:cubicBezTo>
                    <a:cubicBezTo>
                      <a:pt x="2843382" y="2512901"/>
                      <a:pt x="2844610" y="2517142"/>
                      <a:pt x="2844610" y="2520268"/>
                    </a:cubicBezTo>
                    <a:lnTo>
                      <a:pt x="2844610" y="2784140"/>
                    </a:lnTo>
                    <a:lnTo>
                      <a:pt x="2879436" y="2816287"/>
                    </a:lnTo>
                    <a:lnTo>
                      <a:pt x="2879436" y="2468029"/>
                    </a:lnTo>
                    <a:lnTo>
                      <a:pt x="2941274" y="2468029"/>
                    </a:lnTo>
                    <a:lnTo>
                      <a:pt x="2954445" y="2468029"/>
                    </a:lnTo>
                    <a:lnTo>
                      <a:pt x="3246074" y="2468029"/>
                    </a:lnTo>
                    <a:lnTo>
                      <a:pt x="3259394" y="2468029"/>
                    </a:lnTo>
                    <a:lnTo>
                      <a:pt x="3357918" y="2468029"/>
                    </a:lnTo>
                    <a:cubicBezTo>
                      <a:pt x="3335148" y="2487674"/>
                      <a:pt x="3316619" y="2512454"/>
                      <a:pt x="3302331" y="2542369"/>
                    </a:cubicBezTo>
                    <a:cubicBezTo>
                      <a:pt x="3288044" y="2572283"/>
                      <a:pt x="3281346" y="2607779"/>
                      <a:pt x="3282239" y="2648855"/>
                    </a:cubicBezTo>
                    <a:cubicBezTo>
                      <a:pt x="3282686" y="2676537"/>
                      <a:pt x="3286592" y="2700424"/>
                      <a:pt x="3293959" y="2720516"/>
                    </a:cubicBezTo>
                    <a:cubicBezTo>
                      <a:pt x="3301326" y="2740608"/>
                      <a:pt x="3310479" y="2757239"/>
                      <a:pt x="3321418" y="2770411"/>
                    </a:cubicBezTo>
                    <a:cubicBezTo>
                      <a:pt x="3332357" y="2783582"/>
                      <a:pt x="3344635" y="2793404"/>
                      <a:pt x="3358253" y="2799878"/>
                    </a:cubicBezTo>
                    <a:cubicBezTo>
                      <a:pt x="3371871" y="2806353"/>
                      <a:pt x="3385377" y="2809590"/>
                      <a:pt x="3398772" y="2809590"/>
                    </a:cubicBezTo>
                    <a:cubicBezTo>
                      <a:pt x="3408594" y="2809590"/>
                      <a:pt x="3416966" y="2808250"/>
                      <a:pt x="3423886" y="2805571"/>
                    </a:cubicBezTo>
                    <a:cubicBezTo>
                      <a:pt x="3430807" y="2802892"/>
                      <a:pt x="3436388" y="2799320"/>
                      <a:pt x="3440630" y="2794856"/>
                    </a:cubicBezTo>
                    <a:cubicBezTo>
                      <a:pt x="3444871" y="2790391"/>
                      <a:pt x="3447997" y="2785591"/>
                      <a:pt x="3450006" y="2780456"/>
                    </a:cubicBezTo>
                    <a:cubicBezTo>
                      <a:pt x="3452015" y="2775322"/>
                      <a:pt x="3453020" y="2770299"/>
                      <a:pt x="3453020" y="2765388"/>
                    </a:cubicBezTo>
                    <a:cubicBezTo>
                      <a:pt x="3453020" y="2760030"/>
                      <a:pt x="3451792" y="2754672"/>
                      <a:pt x="3449336" y="2749314"/>
                    </a:cubicBezTo>
                    <a:cubicBezTo>
                      <a:pt x="3446880" y="2743956"/>
                      <a:pt x="3443643" y="2739268"/>
                      <a:pt x="3439625" y="2735250"/>
                    </a:cubicBezTo>
                    <a:cubicBezTo>
                      <a:pt x="3435607" y="2731232"/>
                      <a:pt x="3430807" y="2728106"/>
                      <a:pt x="3425226" y="2725874"/>
                    </a:cubicBezTo>
                    <a:cubicBezTo>
                      <a:pt x="3419645" y="2723641"/>
                      <a:pt x="3413506" y="2722525"/>
                      <a:pt x="3406808" y="2722525"/>
                    </a:cubicBezTo>
                    <a:cubicBezTo>
                      <a:pt x="3396986" y="2722972"/>
                      <a:pt x="3389507" y="2726767"/>
                      <a:pt x="3384373" y="2733910"/>
                    </a:cubicBezTo>
                    <a:cubicBezTo>
                      <a:pt x="3379238" y="2741054"/>
                      <a:pt x="3376671" y="2749761"/>
                      <a:pt x="3376671" y="2760030"/>
                    </a:cubicBezTo>
                    <a:cubicBezTo>
                      <a:pt x="3376671" y="2763602"/>
                      <a:pt x="3376894" y="2767174"/>
                      <a:pt x="3377340" y="2770745"/>
                    </a:cubicBezTo>
                    <a:cubicBezTo>
                      <a:pt x="3377787" y="2774317"/>
                      <a:pt x="3378903" y="2777889"/>
                      <a:pt x="3380689" y="2781461"/>
                    </a:cubicBezTo>
                    <a:cubicBezTo>
                      <a:pt x="3370420" y="2776103"/>
                      <a:pt x="3361379" y="2768736"/>
                      <a:pt x="3353565" y="2759360"/>
                    </a:cubicBezTo>
                    <a:cubicBezTo>
                      <a:pt x="3345752" y="2749984"/>
                      <a:pt x="3339166" y="2739603"/>
                      <a:pt x="3333808" y="2728218"/>
                    </a:cubicBezTo>
                    <a:cubicBezTo>
                      <a:pt x="3328450" y="2716832"/>
                      <a:pt x="3324320" y="2705335"/>
                      <a:pt x="3321418" y="2693727"/>
                    </a:cubicBezTo>
                    <a:cubicBezTo>
                      <a:pt x="3318516" y="2682118"/>
                      <a:pt x="3317065" y="2671403"/>
                      <a:pt x="3317065" y="2661580"/>
                    </a:cubicBezTo>
                    <a:cubicBezTo>
                      <a:pt x="3317065" y="2648185"/>
                      <a:pt x="3318070" y="2636019"/>
                      <a:pt x="3320079" y="2625080"/>
                    </a:cubicBezTo>
                    <a:cubicBezTo>
                      <a:pt x="3322088" y="2614141"/>
                      <a:pt x="3324655" y="2604207"/>
                      <a:pt x="3327781" y="2595277"/>
                    </a:cubicBezTo>
                    <a:cubicBezTo>
                      <a:pt x="3330906" y="2586347"/>
                      <a:pt x="3334478" y="2578087"/>
                      <a:pt x="3338496" y="2570497"/>
                    </a:cubicBezTo>
                    <a:cubicBezTo>
                      <a:pt x="3342515" y="2562907"/>
                      <a:pt x="3346756" y="2555317"/>
                      <a:pt x="3351221" y="2547727"/>
                    </a:cubicBezTo>
                    <a:cubicBezTo>
                      <a:pt x="3368188" y="2523616"/>
                      <a:pt x="3385935" y="2505199"/>
                      <a:pt x="3404464" y="2492474"/>
                    </a:cubicBezTo>
                    <a:cubicBezTo>
                      <a:pt x="3422993" y="2479749"/>
                      <a:pt x="3442527" y="2471601"/>
                      <a:pt x="3463065" y="2468029"/>
                    </a:cubicBezTo>
                    <a:lnTo>
                      <a:pt x="3473111" y="2468029"/>
                    </a:lnTo>
                    <a:lnTo>
                      <a:pt x="3650365" y="2468029"/>
                    </a:lnTo>
                    <a:lnTo>
                      <a:pt x="3650365" y="2486781"/>
                    </a:lnTo>
                    <a:lnTo>
                      <a:pt x="3460833" y="2595947"/>
                    </a:lnTo>
                    <a:lnTo>
                      <a:pt x="3496329" y="2642158"/>
                    </a:lnTo>
                    <a:cubicBezTo>
                      <a:pt x="3533833" y="2647069"/>
                      <a:pt x="3567320" y="2662138"/>
                      <a:pt x="3596788" y="2687364"/>
                    </a:cubicBezTo>
                    <a:cubicBezTo>
                      <a:pt x="3626255" y="2712591"/>
                      <a:pt x="3648803" y="2750207"/>
                      <a:pt x="3664430" y="2800213"/>
                    </a:cubicBezTo>
                    <a:lnTo>
                      <a:pt x="3685861" y="2815617"/>
                    </a:lnTo>
                    <a:lnTo>
                      <a:pt x="3685861" y="2530314"/>
                    </a:lnTo>
                    <a:lnTo>
                      <a:pt x="3687200" y="2530314"/>
                    </a:lnTo>
                    <a:cubicBezTo>
                      <a:pt x="3698363" y="2530314"/>
                      <a:pt x="3709748" y="2531876"/>
                      <a:pt x="3721357" y="2535002"/>
                    </a:cubicBezTo>
                    <a:cubicBezTo>
                      <a:pt x="3732965" y="2538127"/>
                      <a:pt x="3743457" y="2542480"/>
                      <a:pt x="3752834" y="2548061"/>
                    </a:cubicBezTo>
                    <a:cubicBezTo>
                      <a:pt x="3762210" y="2553642"/>
                      <a:pt x="3769800" y="2560228"/>
                      <a:pt x="3775604" y="2567818"/>
                    </a:cubicBezTo>
                    <a:cubicBezTo>
                      <a:pt x="3781409" y="2575409"/>
                      <a:pt x="3784311" y="2583445"/>
                      <a:pt x="3784311" y="2591928"/>
                    </a:cubicBezTo>
                    <a:cubicBezTo>
                      <a:pt x="3784311" y="2599072"/>
                      <a:pt x="3782748" y="2605769"/>
                      <a:pt x="3779623" y="2612020"/>
                    </a:cubicBezTo>
                    <a:cubicBezTo>
                      <a:pt x="3776051" y="2610681"/>
                      <a:pt x="3772032" y="2609230"/>
                      <a:pt x="3767568" y="2607667"/>
                    </a:cubicBezTo>
                    <a:cubicBezTo>
                      <a:pt x="3763103" y="2606104"/>
                      <a:pt x="3759084" y="2605323"/>
                      <a:pt x="3755513" y="2605323"/>
                    </a:cubicBezTo>
                    <a:cubicBezTo>
                      <a:pt x="3748815" y="2605323"/>
                      <a:pt x="3742899" y="2606774"/>
                      <a:pt x="3737765" y="2609676"/>
                    </a:cubicBezTo>
                    <a:cubicBezTo>
                      <a:pt x="3732630" y="2612578"/>
                      <a:pt x="3728389" y="2616262"/>
                      <a:pt x="3725040" y="2620727"/>
                    </a:cubicBezTo>
                    <a:cubicBezTo>
                      <a:pt x="3721691" y="2625191"/>
                      <a:pt x="3719236" y="2629880"/>
                      <a:pt x="3717673" y="2634791"/>
                    </a:cubicBezTo>
                    <a:cubicBezTo>
                      <a:pt x="3716110" y="2639702"/>
                      <a:pt x="3715329" y="2644167"/>
                      <a:pt x="3715329" y="2648185"/>
                    </a:cubicBezTo>
                    <a:cubicBezTo>
                      <a:pt x="3715329" y="2660687"/>
                      <a:pt x="3719794" y="2670398"/>
                      <a:pt x="3728723" y="2677319"/>
                    </a:cubicBezTo>
                    <a:cubicBezTo>
                      <a:pt x="3737653" y="2684239"/>
                      <a:pt x="3746806" y="2687699"/>
                      <a:pt x="3756182" y="2687699"/>
                    </a:cubicBezTo>
                    <a:cubicBezTo>
                      <a:pt x="3766005" y="2687699"/>
                      <a:pt x="3774600" y="2684909"/>
                      <a:pt x="3781967" y="2679328"/>
                    </a:cubicBezTo>
                    <a:cubicBezTo>
                      <a:pt x="3789334" y="2673747"/>
                      <a:pt x="3795473" y="2666715"/>
                      <a:pt x="3800384" y="2658231"/>
                    </a:cubicBezTo>
                    <a:cubicBezTo>
                      <a:pt x="3805296" y="2649748"/>
                      <a:pt x="3808979" y="2640930"/>
                      <a:pt x="3811435" y="2631777"/>
                    </a:cubicBezTo>
                    <a:cubicBezTo>
                      <a:pt x="3813890" y="2622624"/>
                      <a:pt x="3815118" y="2614253"/>
                      <a:pt x="3815118" y="2606662"/>
                    </a:cubicBezTo>
                    <a:cubicBezTo>
                      <a:pt x="3815118" y="2593714"/>
                      <a:pt x="3812439" y="2580655"/>
                      <a:pt x="3807082" y="2567483"/>
                    </a:cubicBezTo>
                    <a:cubicBezTo>
                      <a:pt x="3801724" y="2554312"/>
                      <a:pt x="3793575" y="2542034"/>
                      <a:pt x="3782636" y="2530648"/>
                    </a:cubicBezTo>
                    <a:cubicBezTo>
                      <a:pt x="3771698" y="2519263"/>
                      <a:pt x="3758191" y="2509329"/>
                      <a:pt x="3742118" y="2500846"/>
                    </a:cubicBezTo>
                    <a:cubicBezTo>
                      <a:pt x="3726045" y="2492362"/>
                      <a:pt x="3707292" y="2486335"/>
                      <a:pt x="3685861" y="2482763"/>
                    </a:cubicBezTo>
                    <a:lnTo>
                      <a:pt x="3685861" y="2468029"/>
                    </a:lnTo>
                    <a:lnTo>
                      <a:pt x="3865348" y="2468029"/>
                    </a:lnTo>
                    <a:lnTo>
                      <a:pt x="3840568" y="2435882"/>
                    </a:lnTo>
                    <a:lnTo>
                      <a:pt x="3448331" y="2435882"/>
                    </a:lnTo>
                    <a:lnTo>
                      <a:pt x="3424668" y="2435882"/>
                    </a:lnTo>
                    <a:lnTo>
                      <a:pt x="3236624" y="2435882"/>
                    </a:lnTo>
                    <a:lnTo>
                      <a:pt x="3223303" y="2435882"/>
                    </a:lnTo>
                    <a:lnTo>
                      <a:pt x="3186394" y="2435882"/>
                    </a:lnTo>
                    <a:cubicBezTo>
                      <a:pt x="3187287" y="2433650"/>
                      <a:pt x="3187957" y="2430524"/>
                      <a:pt x="3188403" y="2426506"/>
                    </a:cubicBezTo>
                    <a:cubicBezTo>
                      <a:pt x="3188850" y="2422488"/>
                      <a:pt x="3189296" y="2418023"/>
                      <a:pt x="3189743" y="2413111"/>
                    </a:cubicBezTo>
                    <a:lnTo>
                      <a:pt x="3189743" y="2412442"/>
                    </a:lnTo>
                    <a:cubicBezTo>
                      <a:pt x="3186617" y="2399940"/>
                      <a:pt x="3179027" y="2388666"/>
                      <a:pt x="3166972" y="2378621"/>
                    </a:cubicBezTo>
                    <a:cubicBezTo>
                      <a:pt x="3154917" y="2368575"/>
                      <a:pt x="3135941" y="2363552"/>
                      <a:pt x="3110045" y="2363552"/>
                    </a:cubicBezTo>
                    <a:cubicBezTo>
                      <a:pt x="3102455" y="2363552"/>
                      <a:pt x="3094530" y="2363775"/>
                      <a:pt x="3086270" y="2364221"/>
                    </a:cubicBezTo>
                    <a:cubicBezTo>
                      <a:pt x="3078010" y="2364668"/>
                      <a:pt x="3069862" y="2365114"/>
                      <a:pt x="3061825" y="2365561"/>
                    </a:cubicBezTo>
                    <a:cubicBezTo>
                      <a:pt x="3046198" y="2366900"/>
                      <a:pt x="3031241" y="2367570"/>
                      <a:pt x="3016953" y="2367570"/>
                    </a:cubicBezTo>
                    <a:cubicBezTo>
                      <a:pt x="2999540" y="2367570"/>
                      <a:pt x="2986146" y="2364668"/>
                      <a:pt x="2976770" y="2358864"/>
                    </a:cubicBezTo>
                    <a:cubicBezTo>
                      <a:pt x="2967393" y="2353059"/>
                      <a:pt x="2962705" y="2343906"/>
                      <a:pt x="2962705" y="2331405"/>
                    </a:cubicBezTo>
                    <a:cubicBezTo>
                      <a:pt x="2962705" y="2327833"/>
                      <a:pt x="2963152" y="2323926"/>
                      <a:pt x="2964045" y="2319685"/>
                    </a:cubicBezTo>
                    <a:cubicBezTo>
                      <a:pt x="2964938" y="2315443"/>
                      <a:pt x="2966054" y="2310867"/>
                      <a:pt x="2967393" y="2305955"/>
                    </a:cubicBezTo>
                    <a:close/>
                    <a:moveTo>
                      <a:pt x="3155066" y="1717191"/>
                    </a:moveTo>
                    <a:lnTo>
                      <a:pt x="3155066" y="1887971"/>
                    </a:lnTo>
                    <a:cubicBezTo>
                      <a:pt x="3138099" y="1860289"/>
                      <a:pt x="3120017" y="1838188"/>
                      <a:pt x="3100818" y="1821668"/>
                    </a:cubicBezTo>
                    <a:cubicBezTo>
                      <a:pt x="3081619" y="1805149"/>
                      <a:pt x="3061527" y="1792424"/>
                      <a:pt x="3040542" y="1783494"/>
                    </a:cubicBezTo>
                    <a:cubicBezTo>
                      <a:pt x="3061081" y="1771885"/>
                      <a:pt x="3080280" y="1760835"/>
                      <a:pt x="3098139" y="1750343"/>
                    </a:cubicBezTo>
                    <a:cubicBezTo>
                      <a:pt x="3115998" y="1739850"/>
                      <a:pt x="3134974" y="1728800"/>
                      <a:pt x="3155066" y="1717191"/>
                    </a:cubicBezTo>
                    <a:close/>
                    <a:moveTo>
                      <a:pt x="3746583" y="1648879"/>
                    </a:moveTo>
                    <a:lnTo>
                      <a:pt x="3826280" y="1648879"/>
                    </a:lnTo>
                    <a:lnTo>
                      <a:pt x="3826280" y="1695090"/>
                    </a:lnTo>
                    <a:lnTo>
                      <a:pt x="3806858" y="1695090"/>
                    </a:lnTo>
                    <a:cubicBezTo>
                      <a:pt x="3784534" y="1695090"/>
                      <a:pt x="3768572" y="1691630"/>
                      <a:pt x="3758973" y="1684709"/>
                    </a:cubicBezTo>
                    <a:cubicBezTo>
                      <a:pt x="3749373" y="1677789"/>
                      <a:pt x="3744574" y="1669417"/>
                      <a:pt x="3744574" y="1659595"/>
                    </a:cubicBezTo>
                    <a:cubicBezTo>
                      <a:pt x="3744574" y="1658702"/>
                      <a:pt x="3744685" y="1657139"/>
                      <a:pt x="3744909" y="1654907"/>
                    </a:cubicBezTo>
                    <a:cubicBezTo>
                      <a:pt x="3745132" y="1652674"/>
                      <a:pt x="3745690" y="1650665"/>
                      <a:pt x="3746583" y="1648879"/>
                    </a:cubicBezTo>
                    <a:close/>
                    <a:moveTo>
                      <a:pt x="3641436" y="1648879"/>
                    </a:moveTo>
                    <a:lnTo>
                      <a:pt x="3708408" y="1648879"/>
                    </a:lnTo>
                    <a:cubicBezTo>
                      <a:pt x="3711980" y="1664506"/>
                      <a:pt x="3718231" y="1677901"/>
                      <a:pt x="3727161" y="1689063"/>
                    </a:cubicBezTo>
                    <a:cubicBezTo>
                      <a:pt x="3736090" y="1700225"/>
                      <a:pt x="3746136" y="1709601"/>
                      <a:pt x="3757298" y="1717191"/>
                    </a:cubicBezTo>
                    <a:cubicBezTo>
                      <a:pt x="3768461" y="1724781"/>
                      <a:pt x="3780181" y="1730474"/>
                      <a:pt x="3792459" y="1734269"/>
                    </a:cubicBezTo>
                    <a:cubicBezTo>
                      <a:pt x="3804737" y="1738064"/>
                      <a:pt x="3816011" y="1740408"/>
                      <a:pt x="3826280" y="1741301"/>
                    </a:cubicBezTo>
                    <a:lnTo>
                      <a:pt x="3826280" y="1861852"/>
                    </a:lnTo>
                    <a:cubicBezTo>
                      <a:pt x="3818244" y="1848904"/>
                      <a:pt x="3809202" y="1837407"/>
                      <a:pt x="3799156" y="1827361"/>
                    </a:cubicBezTo>
                    <a:cubicBezTo>
                      <a:pt x="3789111" y="1817315"/>
                      <a:pt x="3776274" y="1810506"/>
                      <a:pt x="3760647" y="1806935"/>
                    </a:cubicBezTo>
                    <a:cubicBezTo>
                      <a:pt x="3759308" y="1785503"/>
                      <a:pt x="3755513" y="1767979"/>
                      <a:pt x="3749262" y="1754361"/>
                    </a:cubicBezTo>
                    <a:cubicBezTo>
                      <a:pt x="3743011" y="1740743"/>
                      <a:pt x="3735198" y="1729916"/>
                      <a:pt x="3725821" y="1721879"/>
                    </a:cubicBezTo>
                    <a:cubicBezTo>
                      <a:pt x="3716445" y="1713843"/>
                      <a:pt x="3705953" y="1707927"/>
                      <a:pt x="3694344" y="1704131"/>
                    </a:cubicBezTo>
                    <a:cubicBezTo>
                      <a:pt x="3682736" y="1700336"/>
                      <a:pt x="3670681" y="1697546"/>
                      <a:pt x="3658179" y="1695760"/>
                    </a:cubicBezTo>
                    <a:cubicBezTo>
                      <a:pt x="3657286" y="1690402"/>
                      <a:pt x="3655500" y="1683035"/>
                      <a:pt x="3652821" y="1673659"/>
                    </a:cubicBezTo>
                    <a:cubicBezTo>
                      <a:pt x="3650142" y="1664283"/>
                      <a:pt x="3646347" y="1656023"/>
                      <a:pt x="3641436" y="1648879"/>
                    </a:cubicBezTo>
                    <a:close/>
                    <a:moveTo>
                      <a:pt x="2438309" y="1551099"/>
                    </a:moveTo>
                    <a:lnTo>
                      <a:pt x="2438309" y="1685044"/>
                    </a:lnTo>
                    <a:cubicBezTo>
                      <a:pt x="2432952" y="1677454"/>
                      <a:pt x="2427147" y="1669641"/>
                      <a:pt x="2420897" y="1661604"/>
                    </a:cubicBezTo>
                    <a:cubicBezTo>
                      <a:pt x="2414646" y="1653567"/>
                      <a:pt x="2407837" y="1646200"/>
                      <a:pt x="2400470" y="1639503"/>
                    </a:cubicBezTo>
                    <a:cubicBezTo>
                      <a:pt x="2393103" y="1632806"/>
                      <a:pt x="2385178" y="1627336"/>
                      <a:pt x="2376695" y="1623095"/>
                    </a:cubicBezTo>
                    <a:cubicBezTo>
                      <a:pt x="2368211" y="1618853"/>
                      <a:pt x="2359282" y="1616732"/>
                      <a:pt x="2349906" y="1616732"/>
                    </a:cubicBezTo>
                    <a:cubicBezTo>
                      <a:pt x="2342315" y="1616732"/>
                      <a:pt x="2332493" y="1620862"/>
                      <a:pt x="2320438" y="1629122"/>
                    </a:cubicBezTo>
                    <a:cubicBezTo>
                      <a:pt x="2308382" y="1637382"/>
                      <a:pt x="2294765" y="1652004"/>
                      <a:pt x="2279584" y="1672989"/>
                    </a:cubicBezTo>
                    <a:cubicBezTo>
                      <a:pt x="2276905" y="1666292"/>
                      <a:pt x="2273222" y="1659595"/>
                      <a:pt x="2268534" y="1652897"/>
                    </a:cubicBezTo>
                    <a:cubicBezTo>
                      <a:pt x="2263846" y="1646200"/>
                      <a:pt x="2258488" y="1640173"/>
                      <a:pt x="2252460" y="1634815"/>
                    </a:cubicBezTo>
                    <a:cubicBezTo>
                      <a:pt x="2246433" y="1629457"/>
                      <a:pt x="2239959" y="1625104"/>
                      <a:pt x="2233038" y="1621755"/>
                    </a:cubicBezTo>
                    <a:cubicBezTo>
                      <a:pt x="2226118" y="1618406"/>
                      <a:pt x="2219086" y="1616732"/>
                      <a:pt x="2211942" y="1616732"/>
                    </a:cubicBezTo>
                    <a:lnTo>
                      <a:pt x="2164242" y="1616732"/>
                    </a:lnTo>
                    <a:lnTo>
                      <a:pt x="2148318" y="1616732"/>
                    </a:lnTo>
                    <a:lnTo>
                      <a:pt x="2148881" y="1617551"/>
                    </a:lnTo>
                    <a:lnTo>
                      <a:pt x="2139128" y="1618072"/>
                    </a:lnTo>
                    <a:cubicBezTo>
                      <a:pt x="2132207" y="1618965"/>
                      <a:pt x="2126068" y="1620192"/>
                      <a:pt x="2120710" y="1621755"/>
                    </a:cubicBezTo>
                    <a:cubicBezTo>
                      <a:pt x="2115352" y="1623318"/>
                      <a:pt x="2110441" y="1625439"/>
                      <a:pt x="2105976" y="1628118"/>
                    </a:cubicBezTo>
                    <a:cubicBezTo>
                      <a:pt x="2101511" y="1630796"/>
                      <a:pt x="2096600" y="1633699"/>
                      <a:pt x="2091242" y="1636824"/>
                    </a:cubicBezTo>
                    <a:cubicBezTo>
                      <a:pt x="2078294" y="1646647"/>
                      <a:pt x="2066239" y="1658032"/>
                      <a:pt x="2055077" y="1670980"/>
                    </a:cubicBezTo>
                    <a:cubicBezTo>
                      <a:pt x="2043915" y="1683928"/>
                      <a:pt x="2034204" y="1698439"/>
                      <a:pt x="2025944" y="1714512"/>
                    </a:cubicBezTo>
                    <a:cubicBezTo>
                      <a:pt x="2017684" y="1730586"/>
                      <a:pt x="2011210" y="1748333"/>
                      <a:pt x="2006522" y="1767756"/>
                    </a:cubicBezTo>
                    <a:cubicBezTo>
                      <a:pt x="2001834" y="1787178"/>
                      <a:pt x="1999713" y="1807827"/>
                      <a:pt x="2000159" y="1829705"/>
                    </a:cubicBezTo>
                    <a:cubicBezTo>
                      <a:pt x="2000606" y="1857387"/>
                      <a:pt x="2004513" y="1881274"/>
                      <a:pt x="2011880" y="1901366"/>
                    </a:cubicBezTo>
                    <a:cubicBezTo>
                      <a:pt x="2019247" y="1921458"/>
                      <a:pt x="2028400" y="1938089"/>
                      <a:pt x="2039338" y="1951261"/>
                    </a:cubicBezTo>
                    <a:cubicBezTo>
                      <a:pt x="2050277" y="1964432"/>
                      <a:pt x="2062556" y="1974255"/>
                      <a:pt x="2076173" y="1980729"/>
                    </a:cubicBezTo>
                    <a:cubicBezTo>
                      <a:pt x="2089791" y="1987203"/>
                      <a:pt x="2103297" y="1990440"/>
                      <a:pt x="2116692" y="1990440"/>
                    </a:cubicBezTo>
                    <a:cubicBezTo>
                      <a:pt x="2126515" y="1990440"/>
                      <a:pt x="2134886" y="1989100"/>
                      <a:pt x="2141807" y="1986421"/>
                    </a:cubicBezTo>
                    <a:cubicBezTo>
                      <a:pt x="2148727" y="1983742"/>
                      <a:pt x="2154308" y="1980170"/>
                      <a:pt x="2158550" y="1975706"/>
                    </a:cubicBezTo>
                    <a:cubicBezTo>
                      <a:pt x="2162791" y="1971241"/>
                      <a:pt x="2165917" y="1966441"/>
                      <a:pt x="2167926" y="1961306"/>
                    </a:cubicBezTo>
                    <a:cubicBezTo>
                      <a:pt x="2169935" y="1956172"/>
                      <a:pt x="2170940" y="1951149"/>
                      <a:pt x="2170940" y="1946238"/>
                    </a:cubicBezTo>
                    <a:cubicBezTo>
                      <a:pt x="2170940" y="1940880"/>
                      <a:pt x="2169712" y="1935522"/>
                      <a:pt x="2167256" y="1930164"/>
                    </a:cubicBezTo>
                    <a:cubicBezTo>
                      <a:pt x="2164801" y="1924806"/>
                      <a:pt x="2161564" y="1920118"/>
                      <a:pt x="2157545" y="1916100"/>
                    </a:cubicBezTo>
                    <a:cubicBezTo>
                      <a:pt x="2153527" y="1912082"/>
                      <a:pt x="2148727" y="1908956"/>
                      <a:pt x="2143146" y="1906724"/>
                    </a:cubicBezTo>
                    <a:cubicBezTo>
                      <a:pt x="2137565" y="1904491"/>
                      <a:pt x="2131426" y="1903375"/>
                      <a:pt x="2124729" y="1903375"/>
                    </a:cubicBezTo>
                    <a:cubicBezTo>
                      <a:pt x="2114906" y="1903822"/>
                      <a:pt x="2107427" y="1907617"/>
                      <a:pt x="2102293" y="1914760"/>
                    </a:cubicBezTo>
                    <a:cubicBezTo>
                      <a:pt x="2097158" y="1921904"/>
                      <a:pt x="2094591" y="1930611"/>
                      <a:pt x="2094591" y="1940880"/>
                    </a:cubicBezTo>
                    <a:cubicBezTo>
                      <a:pt x="2094591" y="1944452"/>
                      <a:pt x="2094814" y="1948024"/>
                      <a:pt x="2095261" y="1951595"/>
                    </a:cubicBezTo>
                    <a:cubicBezTo>
                      <a:pt x="2095707" y="1955167"/>
                      <a:pt x="2096823" y="1958739"/>
                      <a:pt x="2098609" y="1962311"/>
                    </a:cubicBezTo>
                    <a:cubicBezTo>
                      <a:pt x="2088340" y="1956953"/>
                      <a:pt x="2079299" y="1949586"/>
                      <a:pt x="2071485" y="1940210"/>
                    </a:cubicBezTo>
                    <a:cubicBezTo>
                      <a:pt x="2063672" y="1930834"/>
                      <a:pt x="2057086" y="1920453"/>
                      <a:pt x="2051728" y="1909068"/>
                    </a:cubicBezTo>
                    <a:cubicBezTo>
                      <a:pt x="2046371" y="1897682"/>
                      <a:pt x="2042241" y="1886185"/>
                      <a:pt x="2039338" y="1874577"/>
                    </a:cubicBezTo>
                    <a:cubicBezTo>
                      <a:pt x="2036436" y="1862968"/>
                      <a:pt x="2034985" y="1852253"/>
                      <a:pt x="2034985" y="1842430"/>
                    </a:cubicBezTo>
                    <a:cubicBezTo>
                      <a:pt x="2034985" y="1829035"/>
                      <a:pt x="2035990" y="1816869"/>
                      <a:pt x="2037999" y="1805930"/>
                    </a:cubicBezTo>
                    <a:cubicBezTo>
                      <a:pt x="2040008" y="1794991"/>
                      <a:pt x="2042575" y="1785057"/>
                      <a:pt x="2045701" y="1776127"/>
                    </a:cubicBezTo>
                    <a:cubicBezTo>
                      <a:pt x="2048826" y="1767197"/>
                      <a:pt x="2052398" y="1758937"/>
                      <a:pt x="2056417" y="1751347"/>
                    </a:cubicBezTo>
                    <a:cubicBezTo>
                      <a:pt x="2060435" y="1743757"/>
                      <a:pt x="2064676" y="1736167"/>
                      <a:pt x="2069141" y="1728577"/>
                    </a:cubicBezTo>
                    <a:cubicBezTo>
                      <a:pt x="2086108" y="1704466"/>
                      <a:pt x="2104079" y="1685937"/>
                      <a:pt x="2123054" y="1672989"/>
                    </a:cubicBezTo>
                    <a:cubicBezTo>
                      <a:pt x="2132542" y="1666515"/>
                      <a:pt x="2142504" y="1661213"/>
                      <a:pt x="2152941" y="1657083"/>
                    </a:cubicBezTo>
                    <a:lnTo>
                      <a:pt x="2183203" y="1648879"/>
                    </a:lnTo>
                    <a:lnTo>
                      <a:pt x="2205914" y="1648879"/>
                    </a:lnTo>
                    <a:cubicBezTo>
                      <a:pt x="2219755" y="1648879"/>
                      <a:pt x="2231364" y="1653456"/>
                      <a:pt x="2240740" y="1662608"/>
                    </a:cubicBezTo>
                    <a:cubicBezTo>
                      <a:pt x="2250116" y="1671761"/>
                      <a:pt x="2256590" y="1682812"/>
                      <a:pt x="2260162" y="1695760"/>
                    </a:cubicBezTo>
                    <a:cubicBezTo>
                      <a:pt x="2253911" y="1698439"/>
                      <a:pt x="2247103" y="1702569"/>
                      <a:pt x="2239736" y="1708150"/>
                    </a:cubicBezTo>
                    <a:cubicBezTo>
                      <a:pt x="2232369" y="1713731"/>
                      <a:pt x="2225560" y="1720205"/>
                      <a:pt x="2219309" y="1727572"/>
                    </a:cubicBezTo>
                    <a:cubicBezTo>
                      <a:pt x="2213058" y="1734939"/>
                      <a:pt x="2207700" y="1742752"/>
                      <a:pt x="2203235" y="1751012"/>
                    </a:cubicBezTo>
                    <a:cubicBezTo>
                      <a:pt x="2198771" y="1759272"/>
                      <a:pt x="2196538" y="1767421"/>
                      <a:pt x="2196538" y="1775457"/>
                    </a:cubicBezTo>
                    <a:cubicBezTo>
                      <a:pt x="2196538" y="1789745"/>
                      <a:pt x="2200333" y="1800014"/>
                      <a:pt x="2207924" y="1806265"/>
                    </a:cubicBezTo>
                    <a:cubicBezTo>
                      <a:pt x="2215514" y="1812516"/>
                      <a:pt x="2226453" y="1815641"/>
                      <a:pt x="2240740" y="1815641"/>
                    </a:cubicBezTo>
                    <a:cubicBezTo>
                      <a:pt x="2251456" y="1815641"/>
                      <a:pt x="2261948" y="1811511"/>
                      <a:pt x="2272217" y="1803251"/>
                    </a:cubicBezTo>
                    <a:cubicBezTo>
                      <a:pt x="2282486" y="1794991"/>
                      <a:pt x="2291193" y="1785950"/>
                      <a:pt x="2298337" y="1776127"/>
                    </a:cubicBezTo>
                    <a:cubicBezTo>
                      <a:pt x="2302801" y="1785950"/>
                      <a:pt x="2310168" y="1794656"/>
                      <a:pt x="2320438" y="1802246"/>
                    </a:cubicBezTo>
                    <a:cubicBezTo>
                      <a:pt x="2330707" y="1809837"/>
                      <a:pt x="2341869" y="1813632"/>
                      <a:pt x="2353924" y="1813632"/>
                    </a:cubicBezTo>
                    <a:cubicBezTo>
                      <a:pt x="2364193" y="1813632"/>
                      <a:pt x="2373123" y="1810060"/>
                      <a:pt x="2380713" y="1802916"/>
                    </a:cubicBezTo>
                    <a:cubicBezTo>
                      <a:pt x="2388303" y="1795772"/>
                      <a:pt x="2392098" y="1787066"/>
                      <a:pt x="2392098" y="1776797"/>
                    </a:cubicBezTo>
                    <a:cubicBezTo>
                      <a:pt x="2392098" y="1750901"/>
                      <a:pt x="2370890" y="1723219"/>
                      <a:pt x="2328474" y="1693751"/>
                    </a:cubicBezTo>
                    <a:cubicBezTo>
                      <a:pt x="2329367" y="1692411"/>
                      <a:pt x="2329814" y="1691518"/>
                      <a:pt x="2329814" y="1691072"/>
                    </a:cubicBezTo>
                    <a:cubicBezTo>
                      <a:pt x="2329814" y="1690625"/>
                      <a:pt x="2330260" y="1689732"/>
                      <a:pt x="2331153" y="1688393"/>
                    </a:cubicBezTo>
                    <a:lnTo>
                      <a:pt x="2331153" y="1689063"/>
                    </a:lnTo>
                    <a:cubicBezTo>
                      <a:pt x="2335618" y="1682365"/>
                      <a:pt x="2340529" y="1676561"/>
                      <a:pt x="2345887" y="1671650"/>
                    </a:cubicBezTo>
                    <a:cubicBezTo>
                      <a:pt x="2351245" y="1666738"/>
                      <a:pt x="2357942" y="1663836"/>
                      <a:pt x="2365979" y="1662943"/>
                    </a:cubicBezTo>
                    <a:cubicBezTo>
                      <a:pt x="2374462" y="1664283"/>
                      <a:pt x="2382945" y="1668748"/>
                      <a:pt x="2391429" y="1676338"/>
                    </a:cubicBezTo>
                    <a:cubicBezTo>
                      <a:pt x="2399912" y="1683928"/>
                      <a:pt x="2407614" y="1692188"/>
                      <a:pt x="2414534" y="1701118"/>
                    </a:cubicBezTo>
                    <a:cubicBezTo>
                      <a:pt x="2421455" y="1710047"/>
                      <a:pt x="2427147" y="1718865"/>
                      <a:pt x="2431612" y="1727572"/>
                    </a:cubicBezTo>
                    <a:cubicBezTo>
                      <a:pt x="2436077" y="1736278"/>
                      <a:pt x="2438309" y="1742418"/>
                      <a:pt x="2438309" y="1745989"/>
                    </a:cubicBezTo>
                    <a:lnTo>
                      <a:pt x="2438309" y="1967669"/>
                    </a:lnTo>
                    <a:cubicBezTo>
                      <a:pt x="2431166" y="1957400"/>
                      <a:pt x="2421790" y="1948805"/>
                      <a:pt x="2410181" y="1941884"/>
                    </a:cubicBezTo>
                    <a:cubicBezTo>
                      <a:pt x="2398572" y="1934964"/>
                      <a:pt x="2386517" y="1931504"/>
                      <a:pt x="2374016" y="1931504"/>
                    </a:cubicBezTo>
                    <a:cubicBezTo>
                      <a:pt x="2369551" y="1931504"/>
                      <a:pt x="2364751" y="1932062"/>
                      <a:pt x="2359617" y="1933178"/>
                    </a:cubicBezTo>
                    <a:cubicBezTo>
                      <a:pt x="2354482" y="1934294"/>
                      <a:pt x="2349013" y="1935522"/>
                      <a:pt x="2343208" y="1936861"/>
                    </a:cubicBezTo>
                    <a:cubicBezTo>
                      <a:pt x="2336957" y="1938647"/>
                      <a:pt x="2330483" y="1940210"/>
                      <a:pt x="2323786" y="1941550"/>
                    </a:cubicBezTo>
                    <a:cubicBezTo>
                      <a:pt x="2317089" y="1942889"/>
                      <a:pt x="2310838" y="1943559"/>
                      <a:pt x="2305034" y="1943559"/>
                    </a:cubicBezTo>
                    <a:cubicBezTo>
                      <a:pt x="2284942" y="1943559"/>
                      <a:pt x="2268757" y="1938982"/>
                      <a:pt x="2256479" y="1929829"/>
                    </a:cubicBezTo>
                    <a:cubicBezTo>
                      <a:pt x="2244200" y="1920676"/>
                      <a:pt x="2238061" y="1905831"/>
                      <a:pt x="2238061" y="1885293"/>
                    </a:cubicBezTo>
                    <a:lnTo>
                      <a:pt x="2211272" y="1870559"/>
                    </a:lnTo>
                    <a:lnTo>
                      <a:pt x="2211272" y="1886632"/>
                    </a:lnTo>
                    <a:cubicBezTo>
                      <a:pt x="2211272" y="1900027"/>
                      <a:pt x="2213393" y="1912751"/>
                      <a:pt x="2217635" y="1924806"/>
                    </a:cubicBezTo>
                    <a:cubicBezTo>
                      <a:pt x="2221876" y="1936861"/>
                      <a:pt x="2228239" y="1947465"/>
                      <a:pt x="2236722" y="1956618"/>
                    </a:cubicBezTo>
                    <a:cubicBezTo>
                      <a:pt x="2245205" y="1965771"/>
                      <a:pt x="2255809" y="1972915"/>
                      <a:pt x="2268534" y="1978050"/>
                    </a:cubicBezTo>
                    <a:cubicBezTo>
                      <a:pt x="2281259" y="1983184"/>
                      <a:pt x="2296104" y="1985752"/>
                      <a:pt x="2313071" y="1985752"/>
                    </a:cubicBezTo>
                    <a:cubicBezTo>
                      <a:pt x="2323340" y="1985752"/>
                      <a:pt x="2331600" y="1984970"/>
                      <a:pt x="2337850" y="1983407"/>
                    </a:cubicBezTo>
                    <a:cubicBezTo>
                      <a:pt x="2344101" y="1981845"/>
                      <a:pt x="2349682" y="1979947"/>
                      <a:pt x="2354594" y="1977715"/>
                    </a:cubicBezTo>
                    <a:cubicBezTo>
                      <a:pt x="2359505" y="1975482"/>
                      <a:pt x="2364863" y="1974143"/>
                      <a:pt x="2370667" y="1973696"/>
                    </a:cubicBezTo>
                    <a:cubicBezTo>
                      <a:pt x="2376471" y="1973250"/>
                      <a:pt x="2380936" y="1973027"/>
                      <a:pt x="2384062" y="1973027"/>
                    </a:cubicBezTo>
                    <a:cubicBezTo>
                      <a:pt x="2396563" y="1974813"/>
                      <a:pt x="2407837" y="1978161"/>
                      <a:pt x="2417883" y="1983073"/>
                    </a:cubicBezTo>
                    <a:cubicBezTo>
                      <a:pt x="2427929" y="1987984"/>
                      <a:pt x="2436077" y="1994904"/>
                      <a:pt x="2442328" y="2003834"/>
                    </a:cubicBezTo>
                    <a:lnTo>
                      <a:pt x="2442328" y="2003164"/>
                    </a:lnTo>
                    <a:lnTo>
                      <a:pt x="2448355" y="2012541"/>
                    </a:lnTo>
                    <a:lnTo>
                      <a:pt x="2473805" y="2023256"/>
                    </a:lnTo>
                    <a:lnTo>
                      <a:pt x="2473805" y="1648879"/>
                    </a:lnTo>
                    <a:lnTo>
                      <a:pt x="2530062" y="1648879"/>
                    </a:lnTo>
                    <a:lnTo>
                      <a:pt x="2504612" y="1616732"/>
                    </a:lnTo>
                    <a:lnTo>
                      <a:pt x="2471796" y="1616732"/>
                    </a:lnTo>
                    <a:lnTo>
                      <a:pt x="2471796" y="1614723"/>
                    </a:lnTo>
                    <a:cubicBezTo>
                      <a:pt x="2470456" y="1610705"/>
                      <a:pt x="2469005" y="1606351"/>
                      <a:pt x="2467443" y="1601663"/>
                    </a:cubicBezTo>
                    <a:cubicBezTo>
                      <a:pt x="2465880" y="1596975"/>
                      <a:pt x="2465099" y="1592176"/>
                      <a:pt x="2465099" y="1587264"/>
                    </a:cubicBezTo>
                    <a:cubicBezTo>
                      <a:pt x="2465099" y="1580567"/>
                      <a:pt x="2463201" y="1574651"/>
                      <a:pt x="2459406" y="1569516"/>
                    </a:cubicBezTo>
                    <a:cubicBezTo>
                      <a:pt x="2455611" y="1564382"/>
                      <a:pt x="2448579" y="1558243"/>
                      <a:pt x="2438309" y="1551099"/>
                    </a:cubicBezTo>
                    <a:close/>
                    <a:moveTo>
                      <a:pt x="2657384" y="1510915"/>
                    </a:moveTo>
                    <a:cubicBezTo>
                      <a:pt x="2676137" y="1510915"/>
                      <a:pt x="2695670" y="1512590"/>
                      <a:pt x="2715986" y="1515938"/>
                    </a:cubicBezTo>
                    <a:cubicBezTo>
                      <a:pt x="2736301" y="1519287"/>
                      <a:pt x="2755499" y="1525091"/>
                      <a:pt x="2773582" y="1533351"/>
                    </a:cubicBezTo>
                    <a:cubicBezTo>
                      <a:pt x="2791665" y="1541611"/>
                      <a:pt x="2807961" y="1552550"/>
                      <a:pt x="2822472" y="1566168"/>
                    </a:cubicBezTo>
                    <a:cubicBezTo>
                      <a:pt x="2836983" y="1579786"/>
                      <a:pt x="2848033" y="1596640"/>
                      <a:pt x="2855624" y="1616732"/>
                    </a:cubicBezTo>
                    <a:lnTo>
                      <a:pt x="2802790" y="1616732"/>
                    </a:lnTo>
                    <a:lnTo>
                      <a:pt x="2792669" y="1616732"/>
                    </a:lnTo>
                    <a:lnTo>
                      <a:pt x="2780054" y="1616732"/>
                    </a:lnTo>
                    <a:lnTo>
                      <a:pt x="2774670" y="1605598"/>
                    </a:lnTo>
                    <a:cubicBezTo>
                      <a:pt x="2771377" y="1600184"/>
                      <a:pt x="2767666" y="1595301"/>
                      <a:pt x="2763536" y="1590948"/>
                    </a:cubicBezTo>
                    <a:lnTo>
                      <a:pt x="2761012" y="1588695"/>
                    </a:lnTo>
                    <a:lnTo>
                      <a:pt x="2755239" y="1572530"/>
                    </a:lnTo>
                    <a:cubicBezTo>
                      <a:pt x="2751221" y="1563154"/>
                      <a:pt x="2744747" y="1556234"/>
                      <a:pt x="2735817" y="1551769"/>
                    </a:cubicBezTo>
                    <a:lnTo>
                      <a:pt x="2735817" y="1570107"/>
                    </a:lnTo>
                    <a:lnTo>
                      <a:pt x="2735408" y="1569851"/>
                    </a:lnTo>
                    <a:cubicBezTo>
                      <a:pt x="2724915" y="1564493"/>
                      <a:pt x="2713641" y="1560698"/>
                      <a:pt x="2701586" y="1558466"/>
                    </a:cubicBezTo>
                    <a:cubicBezTo>
                      <a:pt x="2689531" y="1556234"/>
                      <a:pt x="2677253" y="1555117"/>
                      <a:pt x="2664751" y="1555117"/>
                    </a:cubicBezTo>
                    <a:cubicBezTo>
                      <a:pt x="2657161" y="1555117"/>
                      <a:pt x="2650017" y="1555229"/>
                      <a:pt x="2643320" y="1555452"/>
                    </a:cubicBezTo>
                    <a:cubicBezTo>
                      <a:pt x="2636623" y="1555675"/>
                      <a:pt x="2631488" y="1556010"/>
                      <a:pt x="2627916" y="1556457"/>
                    </a:cubicBezTo>
                    <a:lnTo>
                      <a:pt x="2621889" y="1556457"/>
                    </a:lnTo>
                    <a:cubicBezTo>
                      <a:pt x="2608494" y="1556457"/>
                      <a:pt x="2598337" y="1554894"/>
                      <a:pt x="2591416" y="1551769"/>
                    </a:cubicBezTo>
                    <a:cubicBezTo>
                      <a:pt x="2584496" y="1548643"/>
                      <a:pt x="2581036" y="1544848"/>
                      <a:pt x="2581036" y="1540383"/>
                    </a:cubicBezTo>
                    <a:cubicBezTo>
                      <a:pt x="2581036" y="1538597"/>
                      <a:pt x="2581817" y="1536142"/>
                      <a:pt x="2583380" y="1533016"/>
                    </a:cubicBezTo>
                    <a:cubicBezTo>
                      <a:pt x="2584942" y="1529891"/>
                      <a:pt x="2588403" y="1526654"/>
                      <a:pt x="2593760" y="1523305"/>
                    </a:cubicBezTo>
                    <a:cubicBezTo>
                      <a:pt x="2599118" y="1519957"/>
                      <a:pt x="2606820" y="1517055"/>
                      <a:pt x="2616866" y="1514599"/>
                    </a:cubicBezTo>
                    <a:cubicBezTo>
                      <a:pt x="2626912" y="1512143"/>
                      <a:pt x="2640418" y="1510915"/>
                      <a:pt x="2657384" y="1510915"/>
                    </a:cubicBezTo>
                    <a:close/>
                    <a:moveTo>
                      <a:pt x="2658724" y="1471401"/>
                    </a:moveTo>
                    <a:cubicBezTo>
                      <a:pt x="2636400" y="1471401"/>
                      <a:pt x="2617982" y="1473857"/>
                      <a:pt x="2603471" y="1478768"/>
                    </a:cubicBezTo>
                    <a:cubicBezTo>
                      <a:pt x="2588961" y="1483680"/>
                      <a:pt x="2577352" y="1489707"/>
                      <a:pt x="2568646" y="1496851"/>
                    </a:cubicBezTo>
                    <a:cubicBezTo>
                      <a:pt x="2559939" y="1503995"/>
                      <a:pt x="2553912" y="1511808"/>
                      <a:pt x="2550563" y="1520292"/>
                    </a:cubicBezTo>
                    <a:cubicBezTo>
                      <a:pt x="2547214" y="1528775"/>
                      <a:pt x="2545540" y="1536588"/>
                      <a:pt x="2545540" y="1543732"/>
                    </a:cubicBezTo>
                    <a:cubicBezTo>
                      <a:pt x="2545540" y="1554894"/>
                      <a:pt x="2547549" y="1563824"/>
                      <a:pt x="2551568" y="1570521"/>
                    </a:cubicBezTo>
                    <a:cubicBezTo>
                      <a:pt x="2555586" y="1577218"/>
                      <a:pt x="2561948" y="1582464"/>
                      <a:pt x="2570655" y="1586260"/>
                    </a:cubicBezTo>
                    <a:cubicBezTo>
                      <a:pt x="2579361" y="1590055"/>
                      <a:pt x="2590189" y="1592510"/>
                      <a:pt x="2603137" y="1593627"/>
                    </a:cubicBezTo>
                    <a:cubicBezTo>
                      <a:pt x="2616085" y="1594743"/>
                      <a:pt x="2631712" y="1595301"/>
                      <a:pt x="2650017" y="1595301"/>
                    </a:cubicBezTo>
                    <a:lnTo>
                      <a:pt x="2670779" y="1595301"/>
                    </a:lnTo>
                    <a:cubicBezTo>
                      <a:pt x="2690424" y="1595301"/>
                      <a:pt x="2706386" y="1597422"/>
                      <a:pt x="2718664" y="1601663"/>
                    </a:cubicBezTo>
                    <a:cubicBezTo>
                      <a:pt x="2724804" y="1603784"/>
                      <a:pt x="2730357" y="1606658"/>
                      <a:pt x="2735324" y="1610286"/>
                    </a:cubicBezTo>
                    <a:lnTo>
                      <a:pt x="2735817" y="1610779"/>
                    </a:lnTo>
                    <a:lnTo>
                      <a:pt x="2735817" y="1713843"/>
                    </a:lnTo>
                    <a:cubicBezTo>
                      <a:pt x="2729566" y="1702234"/>
                      <a:pt x="2722422" y="1690849"/>
                      <a:pt x="2714386" y="1679686"/>
                    </a:cubicBezTo>
                    <a:cubicBezTo>
                      <a:pt x="2706349" y="1668524"/>
                      <a:pt x="2697531" y="1658478"/>
                      <a:pt x="2687931" y="1649549"/>
                    </a:cubicBezTo>
                    <a:cubicBezTo>
                      <a:pt x="2678332" y="1640619"/>
                      <a:pt x="2667951" y="1633364"/>
                      <a:pt x="2656789" y="1627783"/>
                    </a:cubicBezTo>
                    <a:cubicBezTo>
                      <a:pt x="2645627" y="1622202"/>
                      <a:pt x="2633572" y="1619411"/>
                      <a:pt x="2620624" y="1619411"/>
                    </a:cubicBezTo>
                    <a:cubicBezTo>
                      <a:pt x="2609015" y="1619411"/>
                      <a:pt x="2597853" y="1622425"/>
                      <a:pt x="2587138" y="1628452"/>
                    </a:cubicBezTo>
                    <a:cubicBezTo>
                      <a:pt x="2576422" y="1634480"/>
                      <a:pt x="2567046" y="1642628"/>
                      <a:pt x="2559009" y="1652897"/>
                    </a:cubicBezTo>
                    <a:cubicBezTo>
                      <a:pt x="2550972" y="1663167"/>
                      <a:pt x="2544498" y="1675110"/>
                      <a:pt x="2539587" y="1688728"/>
                    </a:cubicBezTo>
                    <a:cubicBezTo>
                      <a:pt x="2534676" y="1702346"/>
                      <a:pt x="2532220" y="1716745"/>
                      <a:pt x="2532220" y="1731925"/>
                    </a:cubicBezTo>
                    <a:cubicBezTo>
                      <a:pt x="2532220" y="1746213"/>
                      <a:pt x="2534452" y="1759719"/>
                      <a:pt x="2538917" y="1772444"/>
                    </a:cubicBezTo>
                    <a:cubicBezTo>
                      <a:pt x="2543382" y="1785168"/>
                      <a:pt x="2549633" y="1796219"/>
                      <a:pt x="2557670" y="1805595"/>
                    </a:cubicBezTo>
                    <a:cubicBezTo>
                      <a:pt x="2565706" y="1814971"/>
                      <a:pt x="2575306" y="1822450"/>
                      <a:pt x="2586468" y="1828031"/>
                    </a:cubicBezTo>
                    <a:cubicBezTo>
                      <a:pt x="2597630" y="1833612"/>
                      <a:pt x="2609685" y="1836402"/>
                      <a:pt x="2622633" y="1836402"/>
                    </a:cubicBezTo>
                    <a:cubicBezTo>
                      <a:pt x="2640492" y="1836402"/>
                      <a:pt x="2653999" y="1831268"/>
                      <a:pt x="2663152" y="1820999"/>
                    </a:cubicBezTo>
                    <a:cubicBezTo>
                      <a:pt x="2672304" y="1810730"/>
                      <a:pt x="2676881" y="1799121"/>
                      <a:pt x="2676881" y="1786173"/>
                    </a:cubicBezTo>
                    <a:cubicBezTo>
                      <a:pt x="2676881" y="1770546"/>
                      <a:pt x="2671858" y="1757710"/>
                      <a:pt x="2661812" y="1747664"/>
                    </a:cubicBezTo>
                    <a:cubicBezTo>
                      <a:pt x="2651766" y="1737618"/>
                      <a:pt x="2640939" y="1732595"/>
                      <a:pt x="2629330" y="1732595"/>
                    </a:cubicBezTo>
                    <a:cubicBezTo>
                      <a:pt x="2617722" y="1732595"/>
                      <a:pt x="2607341" y="1735720"/>
                      <a:pt x="2598188" y="1741971"/>
                    </a:cubicBezTo>
                    <a:cubicBezTo>
                      <a:pt x="2589035" y="1748222"/>
                      <a:pt x="2583566" y="1756035"/>
                      <a:pt x="2581780" y="1765411"/>
                    </a:cubicBezTo>
                    <a:cubicBezTo>
                      <a:pt x="2574190" y="1763179"/>
                      <a:pt x="2568497" y="1759049"/>
                      <a:pt x="2564702" y="1753022"/>
                    </a:cubicBezTo>
                    <a:cubicBezTo>
                      <a:pt x="2560907" y="1746994"/>
                      <a:pt x="2559009" y="1740185"/>
                      <a:pt x="2559009" y="1732595"/>
                    </a:cubicBezTo>
                    <a:cubicBezTo>
                      <a:pt x="2559009" y="1725005"/>
                      <a:pt x="2560683" y="1717303"/>
                      <a:pt x="2564032" y="1709489"/>
                    </a:cubicBezTo>
                    <a:cubicBezTo>
                      <a:pt x="2567381" y="1701676"/>
                      <a:pt x="2572069" y="1694644"/>
                      <a:pt x="2578096" y="1688393"/>
                    </a:cubicBezTo>
                    <a:cubicBezTo>
                      <a:pt x="2584124" y="1682142"/>
                      <a:pt x="2591602" y="1677008"/>
                      <a:pt x="2600532" y="1672989"/>
                    </a:cubicBezTo>
                    <a:cubicBezTo>
                      <a:pt x="2609462" y="1668971"/>
                      <a:pt x="2619508" y="1666962"/>
                      <a:pt x="2630670" y="1666962"/>
                    </a:cubicBezTo>
                    <a:cubicBezTo>
                      <a:pt x="2636474" y="1666962"/>
                      <a:pt x="2643953" y="1668971"/>
                      <a:pt x="2653106" y="1672989"/>
                    </a:cubicBezTo>
                    <a:cubicBezTo>
                      <a:pt x="2662259" y="1677008"/>
                      <a:pt x="2671858" y="1683370"/>
                      <a:pt x="2681904" y="1692076"/>
                    </a:cubicBezTo>
                    <a:cubicBezTo>
                      <a:pt x="2691950" y="1700783"/>
                      <a:pt x="2701772" y="1712057"/>
                      <a:pt x="2711372" y="1725898"/>
                    </a:cubicBezTo>
                    <a:cubicBezTo>
                      <a:pt x="2720971" y="1739739"/>
                      <a:pt x="2729120" y="1756482"/>
                      <a:pt x="2735817" y="1776127"/>
                    </a:cubicBezTo>
                    <a:lnTo>
                      <a:pt x="2735817" y="1964320"/>
                    </a:lnTo>
                    <a:lnTo>
                      <a:pt x="2770643" y="1997137"/>
                    </a:lnTo>
                    <a:lnTo>
                      <a:pt x="2770643" y="1648879"/>
                    </a:lnTo>
                    <a:lnTo>
                      <a:pt x="2815440" y="1648879"/>
                    </a:lnTo>
                    <a:lnTo>
                      <a:pt x="2825560" y="1648879"/>
                    </a:lnTo>
                    <a:lnTo>
                      <a:pt x="2856963" y="1648879"/>
                    </a:lnTo>
                    <a:lnTo>
                      <a:pt x="2856963" y="1964990"/>
                    </a:lnTo>
                    <a:lnTo>
                      <a:pt x="2893798" y="1997137"/>
                    </a:lnTo>
                    <a:lnTo>
                      <a:pt x="2893798" y="1648879"/>
                    </a:lnTo>
                    <a:lnTo>
                      <a:pt x="2951469" y="1648879"/>
                    </a:lnTo>
                    <a:lnTo>
                      <a:pt x="2962780" y="1648879"/>
                    </a:lnTo>
                    <a:lnTo>
                      <a:pt x="3155066" y="1648879"/>
                    </a:lnTo>
                    <a:lnTo>
                      <a:pt x="3155066" y="1667631"/>
                    </a:lnTo>
                    <a:lnTo>
                      <a:pt x="2965533" y="1776797"/>
                    </a:lnTo>
                    <a:lnTo>
                      <a:pt x="3001029" y="1823008"/>
                    </a:lnTo>
                    <a:cubicBezTo>
                      <a:pt x="3038533" y="1827919"/>
                      <a:pt x="3072020" y="1842988"/>
                      <a:pt x="3101488" y="1868214"/>
                    </a:cubicBezTo>
                    <a:cubicBezTo>
                      <a:pt x="3130956" y="1893441"/>
                      <a:pt x="3153503" y="1931057"/>
                      <a:pt x="3169130" y="1981063"/>
                    </a:cubicBezTo>
                    <a:lnTo>
                      <a:pt x="3190561" y="1996467"/>
                    </a:lnTo>
                    <a:lnTo>
                      <a:pt x="3190561" y="1711164"/>
                    </a:lnTo>
                    <a:lnTo>
                      <a:pt x="3191901" y="1711164"/>
                    </a:lnTo>
                    <a:cubicBezTo>
                      <a:pt x="3203063" y="1711164"/>
                      <a:pt x="3214448" y="1712726"/>
                      <a:pt x="3226057" y="1715852"/>
                    </a:cubicBezTo>
                    <a:cubicBezTo>
                      <a:pt x="3237665" y="1718977"/>
                      <a:pt x="3248158" y="1723330"/>
                      <a:pt x="3257534" y="1728911"/>
                    </a:cubicBezTo>
                    <a:cubicBezTo>
                      <a:pt x="3266910" y="1734492"/>
                      <a:pt x="3274500" y="1741078"/>
                      <a:pt x="3280305" y="1748668"/>
                    </a:cubicBezTo>
                    <a:cubicBezTo>
                      <a:pt x="3286109" y="1756259"/>
                      <a:pt x="3289011" y="1764295"/>
                      <a:pt x="3289011" y="1772778"/>
                    </a:cubicBezTo>
                    <a:cubicBezTo>
                      <a:pt x="3289011" y="1779922"/>
                      <a:pt x="3287448" y="1786619"/>
                      <a:pt x="3284323" y="1792870"/>
                    </a:cubicBezTo>
                    <a:cubicBezTo>
                      <a:pt x="3280751" y="1791531"/>
                      <a:pt x="3276733" y="1790080"/>
                      <a:pt x="3272268" y="1788517"/>
                    </a:cubicBezTo>
                    <a:cubicBezTo>
                      <a:pt x="3267803" y="1786954"/>
                      <a:pt x="3263785" y="1786173"/>
                      <a:pt x="3260213" y="1786173"/>
                    </a:cubicBezTo>
                    <a:cubicBezTo>
                      <a:pt x="3253516" y="1786173"/>
                      <a:pt x="3247600" y="1787624"/>
                      <a:pt x="3242465" y="1790526"/>
                    </a:cubicBezTo>
                    <a:cubicBezTo>
                      <a:pt x="3237330" y="1793428"/>
                      <a:pt x="3233089" y="1797112"/>
                      <a:pt x="3229740" y="1801577"/>
                    </a:cubicBezTo>
                    <a:cubicBezTo>
                      <a:pt x="3226392" y="1806042"/>
                      <a:pt x="3223936" y="1810730"/>
                      <a:pt x="3222373" y="1815641"/>
                    </a:cubicBezTo>
                    <a:cubicBezTo>
                      <a:pt x="3220811" y="1820552"/>
                      <a:pt x="3220029" y="1825017"/>
                      <a:pt x="3220029" y="1829035"/>
                    </a:cubicBezTo>
                    <a:cubicBezTo>
                      <a:pt x="3220029" y="1841537"/>
                      <a:pt x="3224494" y="1851248"/>
                      <a:pt x="3233424" y="1858169"/>
                    </a:cubicBezTo>
                    <a:cubicBezTo>
                      <a:pt x="3242353" y="1865089"/>
                      <a:pt x="3251506" y="1868549"/>
                      <a:pt x="3260882" y="1868549"/>
                    </a:cubicBezTo>
                    <a:cubicBezTo>
                      <a:pt x="3270705" y="1868549"/>
                      <a:pt x="3279300" y="1865759"/>
                      <a:pt x="3286667" y="1860178"/>
                    </a:cubicBezTo>
                    <a:cubicBezTo>
                      <a:pt x="3294034" y="1854597"/>
                      <a:pt x="3300173" y="1847565"/>
                      <a:pt x="3305084" y="1839081"/>
                    </a:cubicBezTo>
                    <a:cubicBezTo>
                      <a:pt x="3309996" y="1830598"/>
                      <a:pt x="3313679" y="1821780"/>
                      <a:pt x="3316135" y="1812627"/>
                    </a:cubicBezTo>
                    <a:cubicBezTo>
                      <a:pt x="3318591" y="1803474"/>
                      <a:pt x="3319818" y="1795103"/>
                      <a:pt x="3319818" y="1787512"/>
                    </a:cubicBezTo>
                    <a:cubicBezTo>
                      <a:pt x="3319818" y="1774564"/>
                      <a:pt x="3317139" y="1761505"/>
                      <a:pt x="3311782" y="1748333"/>
                    </a:cubicBezTo>
                    <a:cubicBezTo>
                      <a:pt x="3306424" y="1735162"/>
                      <a:pt x="3298275" y="1722884"/>
                      <a:pt x="3287337" y="1711498"/>
                    </a:cubicBezTo>
                    <a:cubicBezTo>
                      <a:pt x="3276398" y="1700113"/>
                      <a:pt x="3262892" y="1690179"/>
                      <a:pt x="3246818" y="1681696"/>
                    </a:cubicBezTo>
                    <a:cubicBezTo>
                      <a:pt x="3230745" y="1673212"/>
                      <a:pt x="3211992" y="1667185"/>
                      <a:pt x="3190561" y="1663613"/>
                    </a:cubicBezTo>
                    <a:lnTo>
                      <a:pt x="3190561" y="1648879"/>
                    </a:lnTo>
                    <a:lnTo>
                      <a:pt x="3360374" y="1648879"/>
                    </a:lnTo>
                    <a:lnTo>
                      <a:pt x="3370048" y="1648879"/>
                    </a:lnTo>
                    <a:lnTo>
                      <a:pt x="3472218" y="1648879"/>
                    </a:lnTo>
                    <a:cubicBezTo>
                      <a:pt x="3449448" y="1668524"/>
                      <a:pt x="3430919" y="1693304"/>
                      <a:pt x="3416631" y="1723219"/>
                    </a:cubicBezTo>
                    <a:cubicBezTo>
                      <a:pt x="3402344" y="1753133"/>
                      <a:pt x="3395646" y="1788629"/>
                      <a:pt x="3396539" y="1829705"/>
                    </a:cubicBezTo>
                    <a:cubicBezTo>
                      <a:pt x="3396986" y="1857387"/>
                      <a:pt x="3400892" y="1881274"/>
                      <a:pt x="3408259" y="1901366"/>
                    </a:cubicBezTo>
                    <a:cubicBezTo>
                      <a:pt x="3415626" y="1921458"/>
                      <a:pt x="3424779" y="1938089"/>
                      <a:pt x="3435718" y="1951261"/>
                    </a:cubicBezTo>
                    <a:cubicBezTo>
                      <a:pt x="3446657" y="1964432"/>
                      <a:pt x="3458935" y="1974255"/>
                      <a:pt x="3472553" y="1980729"/>
                    </a:cubicBezTo>
                    <a:cubicBezTo>
                      <a:pt x="3486171" y="1987203"/>
                      <a:pt x="3499677" y="1990440"/>
                      <a:pt x="3513072" y="1990440"/>
                    </a:cubicBezTo>
                    <a:cubicBezTo>
                      <a:pt x="3522894" y="1990440"/>
                      <a:pt x="3531266" y="1989100"/>
                      <a:pt x="3538186" y="1986421"/>
                    </a:cubicBezTo>
                    <a:cubicBezTo>
                      <a:pt x="3545107" y="1983742"/>
                      <a:pt x="3550688" y="1980170"/>
                      <a:pt x="3554930" y="1975706"/>
                    </a:cubicBezTo>
                    <a:cubicBezTo>
                      <a:pt x="3559171" y="1971241"/>
                      <a:pt x="3562297" y="1966441"/>
                      <a:pt x="3564306" y="1961306"/>
                    </a:cubicBezTo>
                    <a:cubicBezTo>
                      <a:pt x="3566315" y="1956172"/>
                      <a:pt x="3567320" y="1951149"/>
                      <a:pt x="3567320" y="1946238"/>
                    </a:cubicBezTo>
                    <a:cubicBezTo>
                      <a:pt x="3567320" y="1940880"/>
                      <a:pt x="3566092" y="1935522"/>
                      <a:pt x="3563636" y="1930164"/>
                    </a:cubicBezTo>
                    <a:cubicBezTo>
                      <a:pt x="3561180" y="1924806"/>
                      <a:pt x="3557943" y="1920118"/>
                      <a:pt x="3553925" y="1916100"/>
                    </a:cubicBezTo>
                    <a:cubicBezTo>
                      <a:pt x="3549907" y="1912082"/>
                      <a:pt x="3545107" y="1908956"/>
                      <a:pt x="3539526" y="1906724"/>
                    </a:cubicBezTo>
                    <a:cubicBezTo>
                      <a:pt x="3533945" y="1904491"/>
                      <a:pt x="3527806" y="1903375"/>
                      <a:pt x="3521108" y="1903375"/>
                    </a:cubicBezTo>
                    <a:cubicBezTo>
                      <a:pt x="3511286" y="1903822"/>
                      <a:pt x="3503807" y="1907617"/>
                      <a:pt x="3498673" y="1914760"/>
                    </a:cubicBezTo>
                    <a:cubicBezTo>
                      <a:pt x="3493538" y="1921904"/>
                      <a:pt x="3490971" y="1930611"/>
                      <a:pt x="3490971" y="1940880"/>
                    </a:cubicBezTo>
                    <a:cubicBezTo>
                      <a:pt x="3490971" y="1944452"/>
                      <a:pt x="3491194" y="1948024"/>
                      <a:pt x="3491640" y="1951595"/>
                    </a:cubicBezTo>
                    <a:cubicBezTo>
                      <a:pt x="3492087" y="1955167"/>
                      <a:pt x="3493203" y="1958739"/>
                      <a:pt x="3494989" y="1962311"/>
                    </a:cubicBezTo>
                    <a:cubicBezTo>
                      <a:pt x="3484720" y="1956953"/>
                      <a:pt x="3475679" y="1949586"/>
                      <a:pt x="3467865" y="1940210"/>
                    </a:cubicBezTo>
                    <a:cubicBezTo>
                      <a:pt x="3460052" y="1930834"/>
                      <a:pt x="3453466" y="1920453"/>
                      <a:pt x="3448108" y="1909068"/>
                    </a:cubicBezTo>
                    <a:cubicBezTo>
                      <a:pt x="3442750" y="1897682"/>
                      <a:pt x="3438620" y="1886185"/>
                      <a:pt x="3435718" y="1874577"/>
                    </a:cubicBezTo>
                    <a:cubicBezTo>
                      <a:pt x="3432816" y="1862968"/>
                      <a:pt x="3431365" y="1852253"/>
                      <a:pt x="3431365" y="1842430"/>
                    </a:cubicBezTo>
                    <a:cubicBezTo>
                      <a:pt x="3431365" y="1829035"/>
                      <a:pt x="3432370" y="1816869"/>
                      <a:pt x="3434379" y="1805930"/>
                    </a:cubicBezTo>
                    <a:cubicBezTo>
                      <a:pt x="3436388" y="1794991"/>
                      <a:pt x="3438955" y="1785057"/>
                      <a:pt x="3442081" y="1776127"/>
                    </a:cubicBezTo>
                    <a:cubicBezTo>
                      <a:pt x="3445206" y="1767197"/>
                      <a:pt x="3448778" y="1758937"/>
                      <a:pt x="3452796" y="1751347"/>
                    </a:cubicBezTo>
                    <a:cubicBezTo>
                      <a:pt x="3456815" y="1743757"/>
                      <a:pt x="3461056" y="1736167"/>
                      <a:pt x="3465521" y="1728577"/>
                    </a:cubicBezTo>
                    <a:cubicBezTo>
                      <a:pt x="3482488" y="1704466"/>
                      <a:pt x="3500235" y="1686049"/>
                      <a:pt x="3518764" y="1673324"/>
                    </a:cubicBezTo>
                    <a:cubicBezTo>
                      <a:pt x="3537293" y="1660599"/>
                      <a:pt x="3556827" y="1652451"/>
                      <a:pt x="3577365" y="1648879"/>
                    </a:cubicBezTo>
                    <a:lnTo>
                      <a:pt x="3581161" y="1648879"/>
                    </a:lnTo>
                    <a:cubicBezTo>
                      <a:pt x="3593662" y="1652451"/>
                      <a:pt x="3604155" y="1658590"/>
                      <a:pt x="3612638" y="1667297"/>
                    </a:cubicBezTo>
                    <a:cubicBezTo>
                      <a:pt x="3621121" y="1676003"/>
                      <a:pt x="3627148" y="1686160"/>
                      <a:pt x="3630720" y="1697769"/>
                    </a:cubicBezTo>
                    <a:cubicBezTo>
                      <a:pt x="3615986" y="1698662"/>
                      <a:pt x="3603262" y="1704131"/>
                      <a:pt x="3592546" y="1714177"/>
                    </a:cubicBezTo>
                    <a:cubicBezTo>
                      <a:pt x="3581830" y="1724223"/>
                      <a:pt x="3576472" y="1736167"/>
                      <a:pt x="3576472" y="1750008"/>
                    </a:cubicBezTo>
                    <a:cubicBezTo>
                      <a:pt x="3576472" y="1753580"/>
                      <a:pt x="3577365" y="1757486"/>
                      <a:pt x="3579151" y="1761728"/>
                    </a:cubicBezTo>
                    <a:cubicBezTo>
                      <a:pt x="3580937" y="1765970"/>
                      <a:pt x="3583728" y="1769876"/>
                      <a:pt x="3587523" y="1773448"/>
                    </a:cubicBezTo>
                    <a:cubicBezTo>
                      <a:pt x="3591318" y="1777020"/>
                      <a:pt x="3595895" y="1780034"/>
                      <a:pt x="3601252" y="1782489"/>
                    </a:cubicBezTo>
                    <a:cubicBezTo>
                      <a:pt x="3606610" y="1784945"/>
                      <a:pt x="3612638" y="1786173"/>
                      <a:pt x="3619335" y="1786173"/>
                    </a:cubicBezTo>
                    <a:cubicBezTo>
                      <a:pt x="3628711" y="1786173"/>
                      <a:pt x="3637529" y="1782601"/>
                      <a:pt x="3645789" y="1775457"/>
                    </a:cubicBezTo>
                    <a:cubicBezTo>
                      <a:pt x="3654049" y="1768314"/>
                      <a:pt x="3658179" y="1759161"/>
                      <a:pt x="3658179" y="1747999"/>
                    </a:cubicBezTo>
                    <a:cubicBezTo>
                      <a:pt x="3658179" y="1743534"/>
                      <a:pt x="3657732" y="1739069"/>
                      <a:pt x="3656840" y="1734604"/>
                    </a:cubicBezTo>
                    <a:cubicBezTo>
                      <a:pt x="3664430" y="1732818"/>
                      <a:pt x="3670234" y="1731925"/>
                      <a:pt x="3674252" y="1731925"/>
                    </a:cubicBezTo>
                    <a:cubicBezTo>
                      <a:pt x="3682736" y="1731925"/>
                      <a:pt x="3689991" y="1733488"/>
                      <a:pt x="3696019" y="1736613"/>
                    </a:cubicBezTo>
                    <a:cubicBezTo>
                      <a:pt x="3702046" y="1739739"/>
                      <a:pt x="3706957" y="1743869"/>
                      <a:pt x="3710753" y="1749003"/>
                    </a:cubicBezTo>
                    <a:cubicBezTo>
                      <a:pt x="3714548" y="1754138"/>
                      <a:pt x="3717338" y="1759830"/>
                      <a:pt x="3719124" y="1766081"/>
                    </a:cubicBezTo>
                    <a:cubicBezTo>
                      <a:pt x="3720910" y="1772332"/>
                      <a:pt x="3721803" y="1778360"/>
                      <a:pt x="3721803" y="1784164"/>
                    </a:cubicBezTo>
                    <a:cubicBezTo>
                      <a:pt x="3721803" y="1785950"/>
                      <a:pt x="3721580" y="1788182"/>
                      <a:pt x="3721133" y="1790861"/>
                    </a:cubicBezTo>
                    <a:cubicBezTo>
                      <a:pt x="3720687" y="1793540"/>
                      <a:pt x="3720017" y="1796665"/>
                      <a:pt x="3719124" y="1800237"/>
                    </a:cubicBezTo>
                    <a:cubicBezTo>
                      <a:pt x="3704390" y="1803363"/>
                      <a:pt x="3692447" y="1809725"/>
                      <a:pt x="3683294" y="1819324"/>
                    </a:cubicBezTo>
                    <a:cubicBezTo>
                      <a:pt x="3674141" y="1828924"/>
                      <a:pt x="3669564" y="1839528"/>
                      <a:pt x="3669564" y="1851136"/>
                    </a:cubicBezTo>
                    <a:cubicBezTo>
                      <a:pt x="3669564" y="1855601"/>
                      <a:pt x="3670904" y="1860178"/>
                      <a:pt x="3673583" y="1864866"/>
                    </a:cubicBezTo>
                    <a:cubicBezTo>
                      <a:pt x="3676262" y="1869554"/>
                      <a:pt x="3679610" y="1873796"/>
                      <a:pt x="3683629" y="1877591"/>
                    </a:cubicBezTo>
                    <a:cubicBezTo>
                      <a:pt x="3687647" y="1881386"/>
                      <a:pt x="3692335" y="1884511"/>
                      <a:pt x="3697693" y="1886967"/>
                    </a:cubicBezTo>
                    <a:cubicBezTo>
                      <a:pt x="3703051" y="1889423"/>
                      <a:pt x="3708408" y="1890650"/>
                      <a:pt x="3713766" y="1890650"/>
                    </a:cubicBezTo>
                    <a:cubicBezTo>
                      <a:pt x="3718231" y="1890650"/>
                      <a:pt x="3722808" y="1889981"/>
                      <a:pt x="3727496" y="1888641"/>
                    </a:cubicBezTo>
                    <a:cubicBezTo>
                      <a:pt x="3732184" y="1887302"/>
                      <a:pt x="3736537" y="1885181"/>
                      <a:pt x="3740555" y="1882279"/>
                    </a:cubicBezTo>
                    <a:cubicBezTo>
                      <a:pt x="3744574" y="1879377"/>
                      <a:pt x="3747922" y="1875581"/>
                      <a:pt x="3750601" y="1870893"/>
                    </a:cubicBezTo>
                    <a:cubicBezTo>
                      <a:pt x="3753280" y="1866205"/>
                      <a:pt x="3754620" y="1860736"/>
                      <a:pt x="3754620" y="1854485"/>
                    </a:cubicBezTo>
                    <a:cubicBezTo>
                      <a:pt x="3754620" y="1849574"/>
                      <a:pt x="3754396" y="1846002"/>
                      <a:pt x="3753950" y="1843769"/>
                    </a:cubicBezTo>
                    <a:cubicBezTo>
                      <a:pt x="3776721" y="1850020"/>
                      <a:pt x="3795808" y="1864196"/>
                      <a:pt x="3811211" y="1886297"/>
                    </a:cubicBezTo>
                    <a:cubicBezTo>
                      <a:pt x="3826615" y="1908398"/>
                      <a:pt x="3835657" y="1939540"/>
                      <a:pt x="3838335" y="1979724"/>
                    </a:cubicBezTo>
                    <a:lnTo>
                      <a:pt x="3861106" y="1996467"/>
                    </a:lnTo>
                    <a:lnTo>
                      <a:pt x="3861106" y="1740632"/>
                    </a:lnTo>
                    <a:cubicBezTo>
                      <a:pt x="3867803" y="1739739"/>
                      <a:pt x="3873943" y="1739181"/>
                      <a:pt x="3879524" y="1738957"/>
                    </a:cubicBezTo>
                    <a:cubicBezTo>
                      <a:pt x="3885105" y="1738734"/>
                      <a:pt x="3890128" y="1738622"/>
                      <a:pt x="3894592" y="1738622"/>
                    </a:cubicBezTo>
                    <a:cubicBezTo>
                      <a:pt x="3907540" y="1738622"/>
                      <a:pt x="3918479" y="1739850"/>
                      <a:pt x="3927409" y="1742306"/>
                    </a:cubicBezTo>
                    <a:cubicBezTo>
                      <a:pt x="3936339" y="1744762"/>
                      <a:pt x="3943594" y="1747887"/>
                      <a:pt x="3949175" y="1751682"/>
                    </a:cubicBezTo>
                    <a:cubicBezTo>
                      <a:pt x="3954756" y="1755477"/>
                      <a:pt x="3958775" y="1759607"/>
                      <a:pt x="3961230" y="1764072"/>
                    </a:cubicBezTo>
                    <a:cubicBezTo>
                      <a:pt x="3963686" y="1768537"/>
                      <a:pt x="3964914" y="1773002"/>
                      <a:pt x="3964914" y="1777467"/>
                    </a:cubicBezTo>
                    <a:cubicBezTo>
                      <a:pt x="3964914" y="1786396"/>
                      <a:pt x="3962905" y="1793093"/>
                      <a:pt x="3958886" y="1797558"/>
                    </a:cubicBezTo>
                    <a:cubicBezTo>
                      <a:pt x="3954868" y="1795326"/>
                      <a:pt x="3951073" y="1793763"/>
                      <a:pt x="3947501" y="1792870"/>
                    </a:cubicBezTo>
                    <a:cubicBezTo>
                      <a:pt x="3943929" y="1791977"/>
                      <a:pt x="3940357" y="1791531"/>
                      <a:pt x="3936785" y="1791531"/>
                    </a:cubicBezTo>
                    <a:cubicBezTo>
                      <a:pt x="3926516" y="1791531"/>
                      <a:pt x="3918144" y="1795438"/>
                      <a:pt x="3911670" y="1803251"/>
                    </a:cubicBezTo>
                    <a:cubicBezTo>
                      <a:pt x="3905196" y="1811064"/>
                      <a:pt x="3901959" y="1818990"/>
                      <a:pt x="3901959" y="1827026"/>
                    </a:cubicBezTo>
                    <a:cubicBezTo>
                      <a:pt x="3901959" y="1836402"/>
                      <a:pt x="3905420" y="1844662"/>
                      <a:pt x="3912340" y="1851806"/>
                    </a:cubicBezTo>
                    <a:cubicBezTo>
                      <a:pt x="3919261" y="1858950"/>
                      <a:pt x="3928302" y="1862522"/>
                      <a:pt x="3939464" y="1862522"/>
                    </a:cubicBezTo>
                    <a:cubicBezTo>
                      <a:pt x="3955091" y="1862522"/>
                      <a:pt x="3968151" y="1856048"/>
                      <a:pt x="3978643" y="1843100"/>
                    </a:cubicBezTo>
                    <a:cubicBezTo>
                      <a:pt x="3989136" y="1830152"/>
                      <a:pt x="3994382" y="1813185"/>
                      <a:pt x="3994382" y="1792201"/>
                    </a:cubicBezTo>
                    <a:cubicBezTo>
                      <a:pt x="3994382" y="1779252"/>
                      <a:pt x="3991591" y="1766751"/>
                      <a:pt x="3986010" y="1754696"/>
                    </a:cubicBezTo>
                    <a:cubicBezTo>
                      <a:pt x="3980429" y="1742641"/>
                      <a:pt x="3972169" y="1731925"/>
                      <a:pt x="3961230" y="1722549"/>
                    </a:cubicBezTo>
                    <a:cubicBezTo>
                      <a:pt x="3950291" y="1713173"/>
                      <a:pt x="3936450" y="1705583"/>
                      <a:pt x="3919707" y="1699778"/>
                    </a:cubicBezTo>
                    <a:cubicBezTo>
                      <a:pt x="3902964" y="1693974"/>
                      <a:pt x="3883430" y="1691072"/>
                      <a:pt x="3861106" y="1691072"/>
                    </a:cubicBezTo>
                    <a:lnTo>
                      <a:pt x="3861106" y="1648879"/>
                    </a:lnTo>
                    <a:lnTo>
                      <a:pt x="4036574" y="1648879"/>
                    </a:lnTo>
                    <a:lnTo>
                      <a:pt x="4011795" y="1616732"/>
                    </a:lnTo>
                    <a:lnTo>
                      <a:pt x="3562631" y="1616732"/>
                    </a:lnTo>
                    <a:lnTo>
                      <a:pt x="3539638" y="1616732"/>
                    </a:lnTo>
                    <a:lnTo>
                      <a:pt x="3345268" y="1616732"/>
                    </a:lnTo>
                    <a:lnTo>
                      <a:pt x="3337603" y="1616732"/>
                    </a:lnTo>
                    <a:lnTo>
                      <a:pt x="2937330" y="1616732"/>
                    </a:lnTo>
                    <a:lnTo>
                      <a:pt x="2929368" y="1616732"/>
                    </a:lnTo>
                    <a:lnTo>
                      <a:pt x="2893128" y="1616732"/>
                    </a:lnTo>
                    <a:cubicBezTo>
                      <a:pt x="2889556" y="1607802"/>
                      <a:pt x="2886319" y="1599989"/>
                      <a:pt x="2883417" y="1593292"/>
                    </a:cubicBezTo>
                    <a:cubicBezTo>
                      <a:pt x="2880515" y="1586594"/>
                      <a:pt x="2877501" y="1581013"/>
                      <a:pt x="2874376" y="1576549"/>
                    </a:cubicBezTo>
                    <a:cubicBezTo>
                      <a:pt x="2867679" y="1567172"/>
                      <a:pt x="2858302" y="1556457"/>
                      <a:pt x="2846247" y="1544402"/>
                    </a:cubicBezTo>
                    <a:cubicBezTo>
                      <a:pt x="2834192" y="1532347"/>
                      <a:pt x="2819235" y="1520961"/>
                      <a:pt x="2801376" y="1510246"/>
                    </a:cubicBezTo>
                    <a:cubicBezTo>
                      <a:pt x="2783516" y="1499530"/>
                      <a:pt x="2762643" y="1490377"/>
                      <a:pt x="2738756" y="1482787"/>
                    </a:cubicBezTo>
                    <a:cubicBezTo>
                      <a:pt x="2714869" y="1475197"/>
                      <a:pt x="2688192" y="1471401"/>
                      <a:pt x="2658724" y="1471401"/>
                    </a:cubicBezTo>
                    <a:close/>
                    <a:moveTo>
                      <a:pt x="3985080" y="1078867"/>
                    </a:moveTo>
                    <a:cubicBezTo>
                      <a:pt x="3973918" y="1078867"/>
                      <a:pt x="3964765" y="1082328"/>
                      <a:pt x="3957621" y="1089248"/>
                    </a:cubicBezTo>
                    <a:cubicBezTo>
                      <a:pt x="3950477" y="1096168"/>
                      <a:pt x="3946906" y="1104763"/>
                      <a:pt x="3946906" y="1115032"/>
                    </a:cubicBezTo>
                    <a:cubicBezTo>
                      <a:pt x="3946906" y="1125302"/>
                      <a:pt x="3950477" y="1133896"/>
                      <a:pt x="3957621" y="1140817"/>
                    </a:cubicBezTo>
                    <a:cubicBezTo>
                      <a:pt x="3964765" y="1147738"/>
                      <a:pt x="3973918" y="1151198"/>
                      <a:pt x="3985080" y="1151198"/>
                    </a:cubicBezTo>
                    <a:cubicBezTo>
                      <a:pt x="3995349" y="1151198"/>
                      <a:pt x="4004279" y="1147738"/>
                      <a:pt x="4011869" y="1140817"/>
                    </a:cubicBezTo>
                    <a:cubicBezTo>
                      <a:pt x="4019459" y="1133896"/>
                      <a:pt x="4023255" y="1125302"/>
                      <a:pt x="4023255" y="1115032"/>
                    </a:cubicBezTo>
                    <a:cubicBezTo>
                      <a:pt x="4023255" y="1104763"/>
                      <a:pt x="4019459" y="1096168"/>
                      <a:pt x="4011869" y="1089248"/>
                    </a:cubicBezTo>
                    <a:cubicBezTo>
                      <a:pt x="4004279" y="1082328"/>
                      <a:pt x="3995349" y="1078867"/>
                      <a:pt x="3985080" y="1078867"/>
                    </a:cubicBezTo>
                    <a:close/>
                    <a:moveTo>
                      <a:pt x="3942217" y="829729"/>
                    </a:moveTo>
                    <a:lnTo>
                      <a:pt x="4099603" y="829729"/>
                    </a:lnTo>
                    <a:lnTo>
                      <a:pt x="4099603" y="1083555"/>
                    </a:lnTo>
                    <a:cubicBezTo>
                      <a:pt x="4088888" y="1070607"/>
                      <a:pt x="4078842" y="1059445"/>
                      <a:pt x="4069465" y="1050069"/>
                    </a:cubicBezTo>
                    <a:cubicBezTo>
                      <a:pt x="4060090" y="1040693"/>
                      <a:pt x="4050378" y="1032433"/>
                      <a:pt x="4040332" y="1025289"/>
                    </a:cubicBezTo>
                    <a:cubicBezTo>
                      <a:pt x="4030286" y="1018145"/>
                      <a:pt x="4019682" y="1011783"/>
                      <a:pt x="4008520" y="1006202"/>
                    </a:cubicBezTo>
                    <a:cubicBezTo>
                      <a:pt x="3997358" y="1000621"/>
                      <a:pt x="3984857" y="995151"/>
                      <a:pt x="3971016" y="989794"/>
                    </a:cubicBezTo>
                    <a:lnTo>
                      <a:pt x="4054062" y="922821"/>
                    </a:lnTo>
                    <a:cubicBezTo>
                      <a:pt x="4044239" y="910319"/>
                      <a:pt x="4035086" y="899715"/>
                      <a:pt x="4026603" y="891009"/>
                    </a:cubicBezTo>
                    <a:cubicBezTo>
                      <a:pt x="4018120" y="882302"/>
                      <a:pt x="4009525" y="874377"/>
                      <a:pt x="4000819" y="867234"/>
                    </a:cubicBezTo>
                    <a:cubicBezTo>
                      <a:pt x="3992112" y="860090"/>
                      <a:pt x="3983071" y="853616"/>
                      <a:pt x="3973695" y="847812"/>
                    </a:cubicBezTo>
                    <a:cubicBezTo>
                      <a:pt x="3964318" y="842007"/>
                      <a:pt x="3953826" y="835980"/>
                      <a:pt x="3942217" y="829729"/>
                    </a:cubicBezTo>
                    <a:close/>
                    <a:moveTo>
                      <a:pt x="3086307" y="829729"/>
                    </a:moveTo>
                    <a:lnTo>
                      <a:pt x="3257757" y="829729"/>
                    </a:lnTo>
                    <a:lnTo>
                      <a:pt x="3257757" y="1048730"/>
                    </a:lnTo>
                    <a:cubicBezTo>
                      <a:pt x="3251060" y="1038014"/>
                      <a:pt x="3243804" y="1027633"/>
                      <a:pt x="3235991" y="1017587"/>
                    </a:cubicBezTo>
                    <a:cubicBezTo>
                      <a:pt x="3228178" y="1007541"/>
                      <a:pt x="3217574" y="997384"/>
                      <a:pt x="3204179" y="987115"/>
                    </a:cubicBezTo>
                    <a:cubicBezTo>
                      <a:pt x="3205518" y="977738"/>
                      <a:pt x="3206188" y="969479"/>
                      <a:pt x="3206188" y="962335"/>
                    </a:cubicBezTo>
                    <a:cubicBezTo>
                      <a:pt x="3206188" y="945815"/>
                      <a:pt x="3203174" y="930858"/>
                      <a:pt x="3197147" y="917463"/>
                    </a:cubicBezTo>
                    <a:cubicBezTo>
                      <a:pt x="3191119" y="904069"/>
                      <a:pt x="3182748" y="892014"/>
                      <a:pt x="3172032" y="881298"/>
                    </a:cubicBezTo>
                    <a:cubicBezTo>
                      <a:pt x="3161316" y="870582"/>
                      <a:pt x="3148592" y="860983"/>
                      <a:pt x="3133858" y="852500"/>
                    </a:cubicBezTo>
                    <a:cubicBezTo>
                      <a:pt x="3119124" y="844016"/>
                      <a:pt x="3103274" y="836426"/>
                      <a:pt x="3086307" y="829729"/>
                    </a:cubicBezTo>
                    <a:close/>
                    <a:moveTo>
                      <a:pt x="1762332" y="829729"/>
                    </a:moveTo>
                    <a:lnTo>
                      <a:pt x="1933782" y="829729"/>
                    </a:lnTo>
                    <a:lnTo>
                      <a:pt x="1933782" y="1048730"/>
                    </a:lnTo>
                    <a:cubicBezTo>
                      <a:pt x="1927085" y="1038014"/>
                      <a:pt x="1919829" y="1027633"/>
                      <a:pt x="1912016" y="1017587"/>
                    </a:cubicBezTo>
                    <a:cubicBezTo>
                      <a:pt x="1904203" y="1007541"/>
                      <a:pt x="1893599" y="997384"/>
                      <a:pt x="1880204" y="987115"/>
                    </a:cubicBezTo>
                    <a:cubicBezTo>
                      <a:pt x="1881543" y="977738"/>
                      <a:pt x="1882213" y="969479"/>
                      <a:pt x="1882213" y="962335"/>
                    </a:cubicBezTo>
                    <a:cubicBezTo>
                      <a:pt x="1882213" y="945815"/>
                      <a:pt x="1879199" y="930858"/>
                      <a:pt x="1873172" y="917463"/>
                    </a:cubicBezTo>
                    <a:cubicBezTo>
                      <a:pt x="1867144" y="904069"/>
                      <a:pt x="1858773" y="892014"/>
                      <a:pt x="1848057" y="881298"/>
                    </a:cubicBezTo>
                    <a:cubicBezTo>
                      <a:pt x="1837342" y="870582"/>
                      <a:pt x="1824617" y="860983"/>
                      <a:pt x="1809883" y="852500"/>
                    </a:cubicBezTo>
                    <a:cubicBezTo>
                      <a:pt x="1795149" y="844016"/>
                      <a:pt x="1779299" y="836426"/>
                      <a:pt x="1762332" y="829729"/>
                    </a:cubicBezTo>
                    <a:close/>
                    <a:moveTo>
                      <a:pt x="2366128" y="649573"/>
                    </a:moveTo>
                    <a:cubicBezTo>
                      <a:pt x="2348268" y="649573"/>
                      <a:pt x="2331525" y="651247"/>
                      <a:pt x="2315898" y="654596"/>
                    </a:cubicBezTo>
                    <a:cubicBezTo>
                      <a:pt x="2300271" y="657944"/>
                      <a:pt x="2285426" y="663525"/>
                      <a:pt x="2271361" y="671339"/>
                    </a:cubicBezTo>
                    <a:cubicBezTo>
                      <a:pt x="2257297" y="679152"/>
                      <a:pt x="2243791" y="689198"/>
                      <a:pt x="2230843" y="701476"/>
                    </a:cubicBezTo>
                    <a:cubicBezTo>
                      <a:pt x="2217895" y="713755"/>
                      <a:pt x="2204947" y="728823"/>
                      <a:pt x="2191999" y="746683"/>
                    </a:cubicBezTo>
                    <a:lnTo>
                      <a:pt x="2232183" y="797582"/>
                    </a:lnTo>
                    <a:lnTo>
                      <a:pt x="2166996" y="797582"/>
                    </a:lnTo>
                    <a:lnTo>
                      <a:pt x="2157843" y="797582"/>
                    </a:lnTo>
                    <a:lnTo>
                      <a:pt x="2116766" y="797582"/>
                    </a:lnTo>
                    <a:lnTo>
                      <a:pt x="2113418" y="786866"/>
                    </a:lnTo>
                    <a:cubicBezTo>
                      <a:pt x="2111185" y="777937"/>
                      <a:pt x="2107725" y="767891"/>
                      <a:pt x="2103037" y="756729"/>
                    </a:cubicBezTo>
                    <a:cubicBezTo>
                      <a:pt x="2098349" y="745567"/>
                      <a:pt x="2091540" y="737307"/>
                      <a:pt x="2082610" y="731949"/>
                    </a:cubicBezTo>
                    <a:lnTo>
                      <a:pt x="2082610" y="825041"/>
                    </a:lnTo>
                    <a:cubicBezTo>
                      <a:pt x="2080378" y="820130"/>
                      <a:pt x="2077141" y="815888"/>
                      <a:pt x="2072899" y="812316"/>
                    </a:cubicBezTo>
                    <a:cubicBezTo>
                      <a:pt x="2068658" y="808744"/>
                      <a:pt x="2062295" y="803833"/>
                      <a:pt x="2053812" y="797582"/>
                    </a:cubicBezTo>
                    <a:lnTo>
                      <a:pt x="2015489" y="797582"/>
                    </a:lnTo>
                    <a:lnTo>
                      <a:pt x="1993537" y="797582"/>
                    </a:lnTo>
                    <a:lnTo>
                      <a:pt x="1662543" y="797582"/>
                    </a:lnTo>
                    <a:lnTo>
                      <a:pt x="1684644" y="829729"/>
                    </a:lnTo>
                    <a:lnTo>
                      <a:pt x="1689332" y="829729"/>
                    </a:lnTo>
                    <a:lnTo>
                      <a:pt x="1700048" y="859197"/>
                    </a:lnTo>
                    <a:cubicBezTo>
                      <a:pt x="1704959" y="860983"/>
                      <a:pt x="1710317" y="862434"/>
                      <a:pt x="1716121" y="863550"/>
                    </a:cubicBezTo>
                    <a:cubicBezTo>
                      <a:pt x="1721925" y="864666"/>
                      <a:pt x="1728176" y="865894"/>
                      <a:pt x="1734873" y="867234"/>
                    </a:cubicBezTo>
                    <a:cubicBezTo>
                      <a:pt x="1746035" y="869466"/>
                      <a:pt x="1758091" y="872257"/>
                      <a:pt x="1771039" y="875605"/>
                    </a:cubicBezTo>
                    <a:cubicBezTo>
                      <a:pt x="1783987" y="878954"/>
                      <a:pt x="1796042" y="883530"/>
                      <a:pt x="1807204" y="889335"/>
                    </a:cubicBezTo>
                    <a:cubicBezTo>
                      <a:pt x="1818366" y="895139"/>
                      <a:pt x="1827630" y="902618"/>
                      <a:pt x="1834997" y="911771"/>
                    </a:cubicBezTo>
                    <a:cubicBezTo>
                      <a:pt x="1842364" y="920923"/>
                      <a:pt x="1846048" y="932420"/>
                      <a:pt x="1846048" y="946261"/>
                    </a:cubicBezTo>
                    <a:cubicBezTo>
                      <a:pt x="1846048" y="950726"/>
                      <a:pt x="1845601" y="954745"/>
                      <a:pt x="1844709" y="958316"/>
                    </a:cubicBezTo>
                    <a:cubicBezTo>
                      <a:pt x="1843816" y="961888"/>
                      <a:pt x="1842476" y="964344"/>
                      <a:pt x="1840690" y="965683"/>
                    </a:cubicBezTo>
                    <a:cubicBezTo>
                      <a:pt x="1835332" y="964344"/>
                      <a:pt x="1830421" y="963451"/>
                      <a:pt x="1825956" y="963005"/>
                    </a:cubicBezTo>
                    <a:cubicBezTo>
                      <a:pt x="1821491" y="962558"/>
                      <a:pt x="1816803" y="962335"/>
                      <a:pt x="1811892" y="962335"/>
                    </a:cubicBezTo>
                    <a:cubicBezTo>
                      <a:pt x="1799837" y="962335"/>
                      <a:pt x="1789568" y="964456"/>
                      <a:pt x="1781084" y="968697"/>
                    </a:cubicBezTo>
                    <a:cubicBezTo>
                      <a:pt x="1772601" y="972939"/>
                      <a:pt x="1765569" y="978073"/>
                      <a:pt x="1759988" y="984101"/>
                    </a:cubicBezTo>
                    <a:cubicBezTo>
                      <a:pt x="1754407" y="990129"/>
                      <a:pt x="1750389" y="996714"/>
                      <a:pt x="1747933" y="1003858"/>
                    </a:cubicBezTo>
                    <a:cubicBezTo>
                      <a:pt x="1745477" y="1011002"/>
                      <a:pt x="1744250" y="1017476"/>
                      <a:pt x="1744250" y="1023280"/>
                    </a:cubicBezTo>
                    <a:cubicBezTo>
                      <a:pt x="1744250" y="1038014"/>
                      <a:pt x="1750054" y="1050739"/>
                      <a:pt x="1761662" y="1061454"/>
                    </a:cubicBezTo>
                    <a:cubicBezTo>
                      <a:pt x="1773271" y="1072170"/>
                      <a:pt x="1787112" y="1077528"/>
                      <a:pt x="1803185" y="1077528"/>
                    </a:cubicBezTo>
                    <a:cubicBezTo>
                      <a:pt x="1809436" y="1077528"/>
                      <a:pt x="1815910" y="1076189"/>
                      <a:pt x="1822608" y="1073509"/>
                    </a:cubicBezTo>
                    <a:cubicBezTo>
                      <a:pt x="1829305" y="1070830"/>
                      <a:pt x="1835556" y="1067147"/>
                      <a:pt x="1841360" y="1062459"/>
                    </a:cubicBezTo>
                    <a:cubicBezTo>
                      <a:pt x="1847164" y="1057771"/>
                      <a:pt x="1852410" y="1052190"/>
                      <a:pt x="1857098" y="1045716"/>
                    </a:cubicBezTo>
                    <a:cubicBezTo>
                      <a:pt x="1861787" y="1039242"/>
                      <a:pt x="1865247" y="1031986"/>
                      <a:pt x="1867479" y="1023950"/>
                    </a:cubicBezTo>
                    <a:cubicBezTo>
                      <a:pt x="1879088" y="1027968"/>
                      <a:pt x="1889803" y="1035781"/>
                      <a:pt x="1899626" y="1047390"/>
                    </a:cubicBezTo>
                    <a:cubicBezTo>
                      <a:pt x="1909449" y="1058999"/>
                      <a:pt x="1917932" y="1071723"/>
                      <a:pt x="1925076" y="1085565"/>
                    </a:cubicBezTo>
                    <a:cubicBezTo>
                      <a:pt x="1932219" y="1099406"/>
                      <a:pt x="1937800" y="1112912"/>
                      <a:pt x="1941819" y="1126083"/>
                    </a:cubicBezTo>
                    <a:cubicBezTo>
                      <a:pt x="1945837" y="1139254"/>
                      <a:pt x="1947846" y="1149412"/>
                      <a:pt x="1947846" y="1156556"/>
                    </a:cubicBezTo>
                    <a:lnTo>
                      <a:pt x="1968608" y="1179326"/>
                    </a:lnTo>
                    <a:lnTo>
                      <a:pt x="1968608" y="829729"/>
                    </a:lnTo>
                    <a:lnTo>
                      <a:pt x="2018986" y="829729"/>
                    </a:lnTo>
                    <a:lnTo>
                      <a:pt x="2040269" y="829729"/>
                    </a:lnTo>
                    <a:lnTo>
                      <a:pt x="2048454" y="829729"/>
                    </a:lnTo>
                    <a:cubicBezTo>
                      <a:pt x="2051580" y="831068"/>
                      <a:pt x="2055040" y="833971"/>
                      <a:pt x="2058835" y="838435"/>
                    </a:cubicBezTo>
                    <a:cubicBezTo>
                      <a:pt x="2062630" y="842900"/>
                      <a:pt x="2066314" y="847812"/>
                      <a:pt x="2069885" y="853169"/>
                    </a:cubicBezTo>
                    <a:cubicBezTo>
                      <a:pt x="2073457" y="858527"/>
                      <a:pt x="2076471" y="863885"/>
                      <a:pt x="2078927" y="869243"/>
                    </a:cubicBezTo>
                    <a:cubicBezTo>
                      <a:pt x="2081382" y="874601"/>
                      <a:pt x="2082610" y="878842"/>
                      <a:pt x="2082610" y="881968"/>
                    </a:cubicBezTo>
                    <a:lnTo>
                      <a:pt x="2082610" y="1145840"/>
                    </a:lnTo>
                    <a:lnTo>
                      <a:pt x="2117436" y="1177987"/>
                    </a:lnTo>
                    <a:lnTo>
                      <a:pt x="2117436" y="829729"/>
                    </a:lnTo>
                    <a:lnTo>
                      <a:pt x="2179944" y="829729"/>
                    </a:lnTo>
                    <a:lnTo>
                      <a:pt x="2192445" y="829729"/>
                    </a:lnTo>
                    <a:lnTo>
                      <a:pt x="2233522" y="829729"/>
                    </a:lnTo>
                    <a:lnTo>
                      <a:pt x="2233522" y="1145840"/>
                    </a:lnTo>
                    <a:lnTo>
                      <a:pt x="2268348" y="1177987"/>
                    </a:lnTo>
                    <a:lnTo>
                      <a:pt x="2268348" y="829729"/>
                    </a:lnTo>
                    <a:lnTo>
                      <a:pt x="2342539" y="829729"/>
                    </a:lnTo>
                    <a:lnTo>
                      <a:pt x="2350724" y="829729"/>
                    </a:lnTo>
                    <a:lnTo>
                      <a:pt x="2593686" y="829729"/>
                    </a:lnTo>
                    <a:lnTo>
                      <a:pt x="2593686" y="878619"/>
                    </a:lnTo>
                    <a:cubicBezTo>
                      <a:pt x="2584756" y="871475"/>
                      <a:pt x="2577166" y="866787"/>
                      <a:pt x="2570915" y="864555"/>
                    </a:cubicBezTo>
                    <a:cubicBezTo>
                      <a:pt x="2564665" y="862322"/>
                      <a:pt x="2559753" y="861206"/>
                      <a:pt x="2556181" y="861206"/>
                    </a:cubicBezTo>
                    <a:cubicBezTo>
                      <a:pt x="2542340" y="861206"/>
                      <a:pt x="2532183" y="865113"/>
                      <a:pt x="2525709" y="872926"/>
                    </a:cubicBezTo>
                    <a:cubicBezTo>
                      <a:pt x="2519235" y="880740"/>
                      <a:pt x="2515774" y="890674"/>
                      <a:pt x="2515328" y="902729"/>
                    </a:cubicBezTo>
                    <a:cubicBezTo>
                      <a:pt x="2506398" y="891567"/>
                      <a:pt x="2497580" y="882972"/>
                      <a:pt x="2488874" y="876945"/>
                    </a:cubicBezTo>
                    <a:cubicBezTo>
                      <a:pt x="2480167" y="870917"/>
                      <a:pt x="2472131" y="866452"/>
                      <a:pt x="2464764" y="863550"/>
                    </a:cubicBezTo>
                    <a:cubicBezTo>
                      <a:pt x="2457397" y="860648"/>
                      <a:pt x="2451146" y="858862"/>
                      <a:pt x="2446011" y="858192"/>
                    </a:cubicBezTo>
                    <a:cubicBezTo>
                      <a:pt x="2440877" y="857523"/>
                      <a:pt x="2437416" y="857188"/>
                      <a:pt x="2435631" y="857188"/>
                    </a:cubicBezTo>
                    <a:cubicBezTo>
                      <a:pt x="2411967" y="857188"/>
                      <a:pt x="2393549" y="863773"/>
                      <a:pt x="2380378" y="876945"/>
                    </a:cubicBezTo>
                    <a:cubicBezTo>
                      <a:pt x="2367207" y="890116"/>
                      <a:pt x="2360621" y="906971"/>
                      <a:pt x="2360621" y="927509"/>
                    </a:cubicBezTo>
                    <a:cubicBezTo>
                      <a:pt x="2360621" y="953405"/>
                      <a:pt x="2367988" y="973162"/>
                      <a:pt x="2382722" y="986780"/>
                    </a:cubicBezTo>
                    <a:cubicBezTo>
                      <a:pt x="2397456" y="1000398"/>
                      <a:pt x="2415092" y="1007207"/>
                      <a:pt x="2435631" y="1007207"/>
                    </a:cubicBezTo>
                    <a:cubicBezTo>
                      <a:pt x="2449472" y="1007207"/>
                      <a:pt x="2460857" y="1003746"/>
                      <a:pt x="2469787" y="996826"/>
                    </a:cubicBezTo>
                    <a:cubicBezTo>
                      <a:pt x="2478716" y="989905"/>
                      <a:pt x="2483181" y="980641"/>
                      <a:pt x="2483181" y="969032"/>
                    </a:cubicBezTo>
                    <a:cubicBezTo>
                      <a:pt x="2483181" y="960102"/>
                      <a:pt x="2480056" y="951842"/>
                      <a:pt x="2473805" y="944252"/>
                    </a:cubicBezTo>
                    <a:cubicBezTo>
                      <a:pt x="2467554" y="936662"/>
                      <a:pt x="2458401" y="932867"/>
                      <a:pt x="2446346" y="932867"/>
                    </a:cubicBezTo>
                    <a:cubicBezTo>
                      <a:pt x="2443667" y="932867"/>
                      <a:pt x="2440430" y="933425"/>
                      <a:pt x="2436635" y="934541"/>
                    </a:cubicBezTo>
                    <a:cubicBezTo>
                      <a:pt x="2432840" y="935657"/>
                      <a:pt x="2429268" y="937332"/>
                      <a:pt x="2425920" y="939564"/>
                    </a:cubicBezTo>
                    <a:cubicBezTo>
                      <a:pt x="2422571" y="941797"/>
                      <a:pt x="2419669" y="945033"/>
                      <a:pt x="2417213" y="949275"/>
                    </a:cubicBezTo>
                    <a:cubicBezTo>
                      <a:pt x="2414757" y="953517"/>
                      <a:pt x="2413530" y="958540"/>
                      <a:pt x="2413530" y="964344"/>
                    </a:cubicBezTo>
                    <a:lnTo>
                      <a:pt x="2413530" y="967023"/>
                    </a:lnTo>
                    <a:cubicBezTo>
                      <a:pt x="2405939" y="966576"/>
                      <a:pt x="2400023" y="963898"/>
                      <a:pt x="2395782" y="958986"/>
                    </a:cubicBezTo>
                    <a:cubicBezTo>
                      <a:pt x="2391540" y="954075"/>
                      <a:pt x="2389419" y="947824"/>
                      <a:pt x="2389419" y="940234"/>
                    </a:cubicBezTo>
                    <a:cubicBezTo>
                      <a:pt x="2389419" y="934876"/>
                      <a:pt x="2390982" y="929630"/>
                      <a:pt x="2394107" y="924495"/>
                    </a:cubicBezTo>
                    <a:cubicBezTo>
                      <a:pt x="2397233" y="919361"/>
                      <a:pt x="2401363" y="914896"/>
                      <a:pt x="2406497" y="911101"/>
                    </a:cubicBezTo>
                    <a:cubicBezTo>
                      <a:pt x="2411632" y="907306"/>
                      <a:pt x="2417436" y="904180"/>
                      <a:pt x="2423910" y="901725"/>
                    </a:cubicBezTo>
                    <a:cubicBezTo>
                      <a:pt x="2430384" y="899269"/>
                      <a:pt x="2436970" y="898041"/>
                      <a:pt x="2443667" y="898041"/>
                    </a:cubicBezTo>
                    <a:cubicBezTo>
                      <a:pt x="2457955" y="898041"/>
                      <a:pt x="2471238" y="902953"/>
                      <a:pt x="2483516" y="912775"/>
                    </a:cubicBezTo>
                    <a:cubicBezTo>
                      <a:pt x="2495794" y="922598"/>
                      <a:pt x="2505282" y="936885"/>
                      <a:pt x="2511979" y="955637"/>
                    </a:cubicBezTo>
                    <a:lnTo>
                      <a:pt x="2544796" y="972381"/>
                    </a:lnTo>
                    <a:cubicBezTo>
                      <a:pt x="2543903" y="964790"/>
                      <a:pt x="2543122" y="958875"/>
                      <a:pt x="2542452" y="954633"/>
                    </a:cubicBezTo>
                    <a:cubicBezTo>
                      <a:pt x="2541782" y="950392"/>
                      <a:pt x="2541447" y="947378"/>
                      <a:pt x="2541447" y="945592"/>
                    </a:cubicBezTo>
                    <a:cubicBezTo>
                      <a:pt x="2541447" y="931304"/>
                      <a:pt x="2544238" y="920588"/>
                      <a:pt x="2549819" y="913445"/>
                    </a:cubicBezTo>
                    <a:cubicBezTo>
                      <a:pt x="2555400" y="906301"/>
                      <a:pt x="2561762" y="902729"/>
                      <a:pt x="2568906" y="902729"/>
                    </a:cubicBezTo>
                    <a:cubicBezTo>
                      <a:pt x="2573371" y="902729"/>
                      <a:pt x="2577389" y="903622"/>
                      <a:pt x="2580961" y="905408"/>
                    </a:cubicBezTo>
                    <a:cubicBezTo>
                      <a:pt x="2584533" y="907194"/>
                      <a:pt x="2588775" y="910766"/>
                      <a:pt x="2593686" y="916124"/>
                    </a:cubicBezTo>
                    <a:lnTo>
                      <a:pt x="2593686" y="1054088"/>
                    </a:lnTo>
                    <a:cubicBezTo>
                      <a:pt x="2593686" y="1062571"/>
                      <a:pt x="2595695" y="1070719"/>
                      <a:pt x="2599714" y="1078532"/>
                    </a:cubicBezTo>
                    <a:cubicBezTo>
                      <a:pt x="2603732" y="1086346"/>
                      <a:pt x="2608755" y="1093266"/>
                      <a:pt x="2614782" y="1099294"/>
                    </a:cubicBezTo>
                    <a:cubicBezTo>
                      <a:pt x="2620810" y="1105321"/>
                      <a:pt x="2627396" y="1110121"/>
                      <a:pt x="2634539" y="1113693"/>
                    </a:cubicBezTo>
                    <a:cubicBezTo>
                      <a:pt x="2641683" y="1117265"/>
                      <a:pt x="2648380" y="1119051"/>
                      <a:pt x="2654631" y="1119051"/>
                    </a:cubicBezTo>
                    <a:cubicBezTo>
                      <a:pt x="2661328" y="1119051"/>
                      <a:pt x="2673049" y="1115702"/>
                      <a:pt x="2689792" y="1109005"/>
                    </a:cubicBezTo>
                    <a:cubicBezTo>
                      <a:pt x="2706535" y="1102308"/>
                      <a:pt x="2723725" y="1092485"/>
                      <a:pt x="2741361" y="1079537"/>
                    </a:cubicBezTo>
                    <a:cubicBezTo>
                      <a:pt x="2758997" y="1066589"/>
                      <a:pt x="2774512" y="1050962"/>
                      <a:pt x="2787907" y="1032656"/>
                    </a:cubicBezTo>
                    <a:cubicBezTo>
                      <a:pt x="2801301" y="1014350"/>
                      <a:pt x="2807999" y="993366"/>
                      <a:pt x="2807999" y="969702"/>
                    </a:cubicBezTo>
                    <a:cubicBezTo>
                      <a:pt x="2807999" y="959433"/>
                      <a:pt x="2806547" y="949945"/>
                      <a:pt x="2803645" y="941238"/>
                    </a:cubicBezTo>
                    <a:cubicBezTo>
                      <a:pt x="2800743" y="932532"/>
                      <a:pt x="2796725" y="924942"/>
                      <a:pt x="2791590" y="918468"/>
                    </a:cubicBezTo>
                    <a:cubicBezTo>
                      <a:pt x="2786456" y="911994"/>
                      <a:pt x="2780428" y="906971"/>
                      <a:pt x="2773508" y="903399"/>
                    </a:cubicBezTo>
                    <a:cubicBezTo>
                      <a:pt x="2766587" y="899827"/>
                      <a:pt x="2759108" y="898041"/>
                      <a:pt x="2751072" y="898041"/>
                    </a:cubicBezTo>
                    <a:cubicBezTo>
                      <a:pt x="2735891" y="898041"/>
                      <a:pt x="2724171" y="902729"/>
                      <a:pt x="2715911" y="912105"/>
                    </a:cubicBezTo>
                    <a:cubicBezTo>
                      <a:pt x="2707651" y="921482"/>
                      <a:pt x="2703521" y="931974"/>
                      <a:pt x="2703521" y="943583"/>
                    </a:cubicBezTo>
                    <a:cubicBezTo>
                      <a:pt x="2703521" y="952959"/>
                      <a:pt x="2706647" y="961888"/>
                      <a:pt x="2712897" y="970372"/>
                    </a:cubicBezTo>
                    <a:cubicBezTo>
                      <a:pt x="2719148" y="978855"/>
                      <a:pt x="2728748" y="983096"/>
                      <a:pt x="2741696" y="983096"/>
                    </a:cubicBezTo>
                    <a:cubicBezTo>
                      <a:pt x="2744821" y="983096"/>
                      <a:pt x="2747723" y="982985"/>
                      <a:pt x="2750402" y="982762"/>
                    </a:cubicBezTo>
                    <a:cubicBezTo>
                      <a:pt x="2753081" y="982538"/>
                      <a:pt x="2755537" y="982203"/>
                      <a:pt x="2757769" y="981757"/>
                    </a:cubicBezTo>
                    <a:cubicBezTo>
                      <a:pt x="2756430" y="997384"/>
                      <a:pt x="2751183" y="1011225"/>
                      <a:pt x="2742030" y="1023280"/>
                    </a:cubicBezTo>
                    <a:cubicBezTo>
                      <a:pt x="2732878" y="1035335"/>
                      <a:pt x="2722720" y="1045604"/>
                      <a:pt x="2711558" y="1054088"/>
                    </a:cubicBezTo>
                    <a:cubicBezTo>
                      <a:pt x="2700396" y="1062571"/>
                      <a:pt x="2689903" y="1069045"/>
                      <a:pt x="2680081" y="1073509"/>
                    </a:cubicBezTo>
                    <a:cubicBezTo>
                      <a:pt x="2670258" y="1077974"/>
                      <a:pt x="2663784" y="1080207"/>
                      <a:pt x="2660659" y="1080207"/>
                    </a:cubicBezTo>
                    <a:cubicBezTo>
                      <a:pt x="2654408" y="1080207"/>
                      <a:pt x="2647599" y="1077863"/>
                      <a:pt x="2640232" y="1073175"/>
                    </a:cubicBezTo>
                    <a:cubicBezTo>
                      <a:pt x="2632865" y="1068486"/>
                      <a:pt x="2629182" y="1062124"/>
                      <a:pt x="2629182" y="1054088"/>
                    </a:cubicBezTo>
                    <a:lnTo>
                      <a:pt x="2629182" y="829729"/>
                    </a:lnTo>
                    <a:lnTo>
                      <a:pt x="2846694" y="829729"/>
                    </a:lnTo>
                    <a:lnTo>
                      <a:pt x="2854210" y="829729"/>
                    </a:lnTo>
                    <a:lnTo>
                      <a:pt x="2900272" y="829729"/>
                    </a:lnTo>
                    <a:lnTo>
                      <a:pt x="2900272" y="1145840"/>
                    </a:lnTo>
                    <a:lnTo>
                      <a:pt x="2935098" y="1177987"/>
                    </a:lnTo>
                    <a:lnTo>
                      <a:pt x="2935098" y="829729"/>
                    </a:lnTo>
                    <a:lnTo>
                      <a:pt x="3008619" y="829729"/>
                    </a:lnTo>
                    <a:lnTo>
                      <a:pt x="3013307" y="829729"/>
                    </a:lnTo>
                    <a:lnTo>
                      <a:pt x="3024023" y="859197"/>
                    </a:lnTo>
                    <a:cubicBezTo>
                      <a:pt x="3028934" y="860983"/>
                      <a:pt x="3034292" y="862434"/>
                      <a:pt x="3040096" y="863550"/>
                    </a:cubicBezTo>
                    <a:cubicBezTo>
                      <a:pt x="3045900" y="864666"/>
                      <a:pt x="3052151" y="865894"/>
                      <a:pt x="3058848" y="867234"/>
                    </a:cubicBezTo>
                    <a:cubicBezTo>
                      <a:pt x="3070010" y="869466"/>
                      <a:pt x="3082066" y="872257"/>
                      <a:pt x="3095014" y="875605"/>
                    </a:cubicBezTo>
                    <a:cubicBezTo>
                      <a:pt x="3107962" y="878954"/>
                      <a:pt x="3120017" y="883530"/>
                      <a:pt x="3131179" y="889335"/>
                    </a:cubicBezTo>
                    <a:cubicBezTo>
                      <a:pt x="3142341" y="895139"/>
                      <a:pt x="3151605" y="902618"/>
                      <a:pt x="3158972" y="911771"/>
                    </a:cubicBezTo>
                    <a:cubicBezTo>
                      <a:pt x="3166339" y="920923"/>
                      <a:pt x="3170023" y="932420"/>
                      <a:pt x="3170023" y="946261"/>
                    </a:cubicBezTo>
                    <a:cubicBezTo>
                      <a:pt x="3170023" y="950726"/>
                      <a:pt x="3169576" y="954745"/>
                      <a:pt x="3168683" y="958316"/>
                    </a:cubicBezTo>
                    <a:cubicBezTo>
                      <a:pt x="3167791" y="961888"/>
                      <a:pt x="3166451" y="964344"/>
                      <a:pt x="3164665" y="965683"/>
                    </a:cubicBezTo>
                    <a:cubicBezTo>
                      <a:pt x="3159307" y="964344"/>
                      <a:pt x="3154396" y="963451"/>
                      <a:pt x="3149931" y="963005"/>
                    </a:cubicBezTo>
                    <a:cubicBezTo>
                      <a:pt x="3145466" y="962558"/>
                      <a:pt x="3140778" y="962335"/>
                      <a:pt x="3135867" y="962335"/>
                    </a:cubicBezTo>
                    <a:cubicBezTo>
                      <a:pt x="3123812" y="962335"/>
                      <a:pt x="3113543" y="964456"/>
                      <a:pt x="3105059" y="968697"/>
                    </a:cubicBezTo>
                    <a:cubicBezTo>
                      <a:pt x="3096576" y="972939"/>
                      <a:pt x="3089544" y="978073"/>
                      <a:pt x="3083963" y="984101"/>
                    </a:cubicBezTo>
                    <a:cubicBezTo>
                      <a:pt x="3078382" y="990129"/>
                      <a:pt x="3074364" y="996714"/>
                      <a:pt x="3071908" y="1003858"/>
                    </a:cubicBezTo>
                    <a:cubicBezTo>
                      <a:pt x="3069452" y="1011002"/>
                      <a:pt x="3068224" y="1017476"/>
                      <a:pt x="3068224" y="1023280"/>
                    </a:cubicBezTo>
                    <a:cubicBezTo>
                      <a:pt x="3068224" y="1038014"/>
                      <a:pt x="3074029" y="1050739"/>
                      <a:pt x="3085637" y="1061454"/>
                    </a:cubicBezTo>
                    <a:cubicBezTo>
                      <a:pt x="3097246" y="1072170"/>
                      <a:pt x="3111087" y="1077528"/>
                      <a:pt x="3127160" y="1077528"/>
                    </a:cubicBezTo>
                    <a:cubicBezTo>
                      <a:pt x="3133411" y="1077528"/>
                      <a:pt x="3139885" y="1076189"/>
                      <a:pt x="3146582" y="1073509"/>
                    </a:cubicBezTo>
                    <a:cubicBezTo>
                      <a:pt x="3153280" y="1070830"/>
                      <a:pt x="3159531" y="1067147"/>
                      <a:pt x="3165335" y="1062459"/>
                    </a:cubicBezTo>
                    <a:cubicBezTo>
                      <a:pt x="3171139" y="1057771"/>
                      <a:pt x="3176385" y="1052190"/>
                      <a:pt x="3181073" y="1045716"/>
                    </a:cubicBezTo>
                    <a:cubicBezTo>
                      <a:pt x="3185761" y="1039242"/>
                      <a:pt x="3189222" y="1031986"/>
                      <a:pt x="3191454" y="1023950"/>
                    </a:cubicBezTo>
                    <a:cubicBezTo>
                      <a:pt x="3203063" y="1027968"/>
                      <a:pt x="3213778" y="1035781"/>
                      <a:pt x="3223601" y="1047390"/>
                    </a:cubicBezTo>
                    <a:cubicBezTo>
                      <a:pt x="3233424" y="1058999"/>
                      <a:pt x="3241907" y="1071723"/>
                      <a:pt x="3249051" y="1085565"/>
                    </a:cubicBezTo>
                    <a:cubicBezTo>
                      <a:pt x="3256194" y="1099406"/>
                      <a:pt x="3261775" y="1112912"/>
                      <a:pt x="3265794" y="1126083"/>
                    </a:cubicBezTo>
                    <a:cubicBezTo>
                      <a:pt x="3269812" y="1139254"/>
                      <a:pt x="3271821" y="1149412"/>
                      <a:pt x="3271821" y="1156556"/>
                    </a:cubicBezTo>
                    <a:lnTo>
                      <a:pt x="3292583" y="1179326"/>
                    </a:lnTo>
                    <a:lnTo>
                      <a:pt x="3292583" y="829729"/>
                    </a:lnTo>
                    <a:lnTo>
                      <a:pt x="3361044" y="829729"/>
                    </a:lnTo>
                    <a:lnTo>
                      <a:pt x="3364244" y="829729"/>
                    </a:lnTo>
                    <a:lnTo>
                      <a:pt x="3414622" y="829729"/>
                    </a:lnTo>
                    <a:lnTo>
                      <a:pt x="3414622" y="1145840"/>
                    </a:lnTo>
                    <a:lnTo>
                      <a:pt x="3449448" y="1177987"/>
                    </a:lnTo>
                    <a:lnTo>
                      <a:pt x="3449448" y="829729"/>
                    </a:lnTo>
                    <a:lnTo>
                      <a:pt x="3522969" y="829729"/>
                    </a:lnTo>
                    <a:lnTo>
                      <a:pt x="3531824" y="829729"/>
                    </a:lnTo>
                    <a:lnTo>
                      <a:pt x="3654905" y="829729"/>
                    </a:lnTo>
                    <a:lnTo>
                      <a:pt x="3654905" y="938894"/>
                    </a:lnTo>
                    <a:cubicBezTo>
                      <a:pt x="3654905" y="941127"/>
                      <a:pt x="3655686" y="945257"/>
                      <a:pt x="3657249" y="951284"/>
                    </a:cubicBezTo>
                    <a:cubicBezTo>
                      <a:pt x="3658811" y="957312"/>
                      <a:pt x="3661490" y="963340"/>
                      <a:pt x="3665286" y="969367"/>
                    </a:cubicBezTo>
                    <a:cubicBezTo>
                      <a:pt x="3669081" y="975395"/>
                      <a:pt x="3673880" y="980752"/>
                      <a:pt x="3679685" y="985440"/>
                    </a:cubicBezTo>
                    <a:cubicBezTo>
                      <a:pt x="3685489" y="990129"/>
                      <a:pt x="3692856" y="992473"/>
                      <a:pt x="3701786" y="992473"/>
                    </a:cubicBezTo>
                    <a:cubicBezTo>
                      <a:pt x="3707143" y="992473"/>
                      <a:pt x="3713394" y="991468"/>
                      <a:pt x="3720538" y="989459"/>
                    </a:cubicBezTo>
                    <a:cubicBezTo>
                      <a:pt x="3727682" y="987450"/>
                      <a:pt x="3735049" y="984659"/>
                      <a:pt x="3742639" y="981087"/>
                    </a:cubicBezTo>
                    <a:cubicBezTo>
                      <a:pt x="3750229" y="977515"/>
                      <a:pt x="3757708" y="973050"/>
                      <a:pt x="3765075" y="967693"/>
                    </a:cubicBezTo>
                    <a:cubicBezTo>
                      <a:pt x="3772442" y="962335"/>
                      <a:pt x="3779028" y="956531"/>
                      <a:pt x="3784832" y="950280"/>
                    </a:cubicBezTo>
                    <a:cubicBezTo>
                      <a:pt x="3790190" y="955191"/>
                      <a:pt x="3794319" y="960995"/>
                      <a:pt x="3797222" y="967693"/>
                    </a:cubicBezTo>
                    <a:cubicBezTo>
                      <a:pt x="3800124" y="974390"/>
                      <a:pt x="3801575" y="981534"/>
                      <a:pt x="3801575" y="989124"/>
                    </a:cubicBezTo>
                    <a:cubicBezTo>
                      <a:pt x="3801575" y="1002072"/>
                      <a:pt x="3798561" y="1013569"/>
                      <a:pt x="3792534" y="1023615"/>
                    </a:cubicBezTo>
                    <a:cubicBezTo>
                      <a:pt x="3786506" y="1033661"/>
                      <a:pt x="3779028" y="1042144"/>
                      <a:pt x="3770098" y="1049064"/>
                    </a:cubicBezTo>
                    <a:cubicBezTo>
                      <a:pt x="3761168" y="1055985"/>
                      <a:pt x="3751122" y="1061231"/>
                      <a:pt x="3739960" y="1064803"/>
                    </a:cubicBezTo>
                    <a:cubicBezTo>
                      <a:pt x="3728798" y="1068375"/>
                      <a:pt x="3718306" y="1070161"/>
                      <a:pt x="3708483" y="1070161"/>
                    </a:cubicBezTo>
                    <a:cubicBezTo>
                      <a:pt x="3683480" y="1070161"/>
                      <a:pt x="3662495" y="1063352"/>
                      <a:pt x="3645529" y="1049734"/>
                    </a:cubicBezTo>
                    <a:cubicBezTo>
                      <a:pt x="3628562" y="1036116"/>
                      <a:pt x="3614386" y="1019150"/>
                      <a:pt x="3603001" y="998835"/>
                    </a:cubicBezTo>
                    <a:cubicBezTo>
                      <a:pt x="3591616" y="978520"/>
                      <a:pt x="3582463" y="956642"/>
                      <a:pt x="3575542" y="933202"/>
                    </a:cubicBezTo>
                    <a:cubicBezTo>
                      <a:pt x="3568622" y="909761"/>
                      <a:pt x="3562483" y="888218"/>
                      <a:pt x="3557125" y="868573"/>
                    </a:cubicBezTo>
                    <a:lnTo>
                      <a:pt x="3533684" y="853839"/>
                    </a:lnTo>
                    <a:cubicBezTo>
                      <a:pt x="3539489" y="895809"/>
                      <a:pt x="3546744" y="933202"/>
                      <a:pt x="3555450" y="966018"/>
                    </a:cubicBezTo>
                    <a:cubicBezTo>
                      <a:pt x="3564157" y="998835"/>
                      <a:pt x="3575319" y="1026629"/>
                      <a:pt x="3588937" y="1049399"/>
                    </a:cubicBezTo>
                    <a:cubicBezTo>
                      <a:pt x="3602555" y="1072170"/>
                      <a:pt x="3618963" y="1089806"/>
                      <a:pt x="3638162" y="1102308"/>
                    </a:cubicBezTo>
                    <a:cubicBezTo>
                      <a:pt x="3657360" y="1114809"/>
                      <a:pt x="3680354" y="1121953"/>
                      <a:pt x="3707143" y="1123739"/>
                    </a:cubicBezTo>
                    <a:cubicBezTo>
                      <a:pt x="3719645" y="1123739"/>
                      <a:pt x="3733040" y="1121060"/>
                      <a:pt x="3747327" y="1115702"/>
                    </a:cubicBezTo>
                    <a:cubicBezTo>
                      <a:pt x="3761615" y="1110344"/>
                      <a:pt x="3774786" y="1102084"/>
                      <a:pt x="3786841" y="1090923"/>
                    </a:cubicBezTo>
                    <a:cubicBezTo>
                      <a:pt x="3798896" y="1079760"/>
                      <a:pt x="3808831" y="1065696"/>
                      <a:pt x="3816644" y="1048730"/>
                    </a:cubicBezTo>
                    <a:cubicBezTo>
                      <a:pt x="3824457" y="1031763"/>
                      <a:pt x="3828364" y="1011895"/>
                      <a:pt x="3828364" y="989124"/>
                    </a:cubicBezTo>
                    <a:cubicBezTo>
                      <a:pt x="3828364" y="970372"/>
                      <a:pt x="3824569" y="951173"/>
                      <a:pt x="3816979" y="931527"/>
                    </a:cubicBezTo>
                    <a:cubicBezTo>
                      <a:pt x="3809388" y="911882"/>
                      <a:pt x="3795771" y="895139"/>
                      <a:pt x="3776125" y="881298"/>
                    </a:cubicBezTo>
                    <a:cubicBezTo>
                      <a:pt x="3769874" y="892460"/>
                      <a:pt x="3762619" y="902171"/>
                      <a:pt x="3754359" y="910431"/>
                    </a:cubicBezTo>
                    <a:cubicBezTo>
                      <a:pt x="3746099" y="918691"/>
                      <a:pt x="3737951" y="925611"/>
                      <a:pt x="3729914" y="931192"/>
                    </a:cubicBezTo>
                    <a:cubicBezTo>
                      <a:pt x="3721877" y="936774"/>
                      <a:pt x="3714845" y="940904"/>
                      <a:pt x="3708818" y="943583"/>
                    </a:cubicBezTo>
                    <a:cubicBezTo>
                      <a:pt x="3702790" y="946261"/>
                      <a:pt x="3699107" y="947601"/>
                      <a:pt x="3697767" y="947601"/>
                    </a:cubicBezTo>
                    <a:cubicBezTo>
                      <a:pt x="3696874" y="947601"/>
                      <a:pt x="3695423" y="946820"/>
                      <a:pt x="3693414" y="945257"/>
                    </a:cubicBezTo>
                    <a:cubicBezTo>
                      <a:pt x="3691405" y="943694"/>
                      <a:pt x="3690400" y="941573"/>
                      <a:pt x="3690400" y="938894"/>
                    </a:cubicBezTo>
                    <a:lnTo>
                      <a:pt x="3690400" y="829729"/>
                    </a:lnTo>
                    <a:lnTo>
                      <a:pt x="3865199" y="829729"/>
                    </a:lnTo>
                    <a:lnTo>
                      <a:pt x="3869217" y="829729"/>
                    </a:lnTo>
                    <a:lnTo>
                      <a:pt x="3875245" y="829729"/>
                    </a:lnTo>
                    <a:lnTo>
                      <a:pt x="3884621" y="851830"/>
                    </a:lnTo>
                    <a:cubicBezTo>
                      <a:pt x="3889979" y="854955"/>
                      <a:pt x="3898015" y="857858"/>
                      <a:pt x="3908731" y="860536"/>
                    </a:cubicBezTo>
                    <a:cubicBezTo>
                      <a:pt x="3920340" y="863215"/>
                      <a:pt x="3934739" y="867569"/>
                      <a:pt x="3951928" y="873596"/>
                    </a:cubicBezTo>
                    <a:cubicBezTo>
                      <a:pt x="3969118" y="879624"/>
                      <a:pt x="3985526" y="890005"/>
                      <a:pt x="4001153" y="904738"/>
                    </a:cubicBezTo>
                    <a:lnTo>
                      <a:pt x="3900694" y="985106"/>
                    </a:lnTo>
                    <a:lnTo>
                      <a:pt x="3938199" y="1031317"/>
                    </a:lnTo>
                    <a:lnTo>
                      <a:pt x="3943557" y="1031317"/>
                    </a:lnTo>
                    <a:cubicBezTo>
                      <a:pt x="3944450" y="1031317"/>
                      <a:pt x="3945231" y="1031205"/>
                      <a:pt x="3945901" y="1030982"/>
                    </a:cubicBezTo>
                    <a:cubicBezTo>
                      <a:pt x="3946571" y="1030759"/>
                      <a:pt x="3947352" y="1030647"/>
                      <a:pt x="3948245" y="1030647"/>
                    </a:cubicBezTo>
                    <a:cubicBezTo>
                      <a:pt x="3958961" y="1030647"/>
                      <a:pt x="3970011" y="1032433"/>
                      <a:pt x="3981396" y="1036005"/>
                    </a:cubicBezTo>
                    <a:cubicBezTo>
                      <a:pt x="3992782" y="1039577"/>
                      <a:pt x="4003609" y="1043930"/>
                      <a:pt x="4013878" y="1049064"/>
                    </a:cubicBezTo>
                    <a:cubicBezTo>
                      <a:pt x="4024147" y="1054199"/>
                      <a:pt x="4033077" y="1059557"/>
                      <a:pt x="4040667" y="1065138"/>
                    </a:cubicBezTo>
                    <a:cubicBezTo>
                      <a:pt x="4048258" y="1070719"/>
                      <a:pt x="4053839" y="1075519"/>
                      <a:pt x="4057410" y="1079537"/>
                    </a:cubicBezTo>
                    <a:cubicBezTo>
                      <a:pt x="4070805" y="1091146"/>
                      <a:pt x="4080962" y="1102084"/>
                      <a:pt x="4087883" y="1112354"/>
                    </a:cubicBezTo>
                    <a:cubicBezTo>
                      <a:pt x="4094803" y="1122623"/>
                      <a:pt x="4100719" y="1132222"/>
                      <a:pt x="4105631" y="1141152"/>
                    </a:cubicBezTo>
                    <a:cubicBezTo>
                      <a:pt x="4107863" y="1146063"/>
                      <a:pt x="4110096" y="1150751"/>
                      <a:pt x="4112328" y="1155216"/>
                    </a:cubicBezTo>
                    <a:cubicBezTo>
                      <a:pt x="4114560" y="1159681"/>
                      <a:pt x="4115677" y="1161467"/>
                      <a:pt x="4115677" y="1160574"/>
                    </a:cubicBezTo>
                    <a:lnTo>
                      <a:pt x="4134429" y="1177987"/>
                    </a:lnTo>
                    <a:lnTo>
                      <a:pt x="4134429" y="829729"/>
                    </a:lnTo>
                    <a:lnTo>
                      <a:pt x="4171636" y="829729"/>
                    </a:lnTo>
                    <a:lnTo>
                      <a:pt x="4191356" y="829729"/>
                    </a:lnTo>
                    <a:lnTo>
                      <a:pt x="4201104" y="829729"/>
                    </a:lnTo>
                    <a:cubicBezTo>
                      <a:pt x="4204229" y="831068"/>
                      <a:pt x="4207690" y="833971"/>
                      <a:pt x="4211485" y="838435"/>
                    </a:cubicBezTo>
                    <a:cubicBezTo>
                      <a:pt x="4215280" y="842900"/>
                      <a:pt x="4218963" y="847812"/>
                      <a:pt x="4222535" y="853169"/>
                    </a:cubicBezTo>
                    <a:cubicBezTo>
                      <a:pt x="4226107" y="858527"/>
                      <a:pt x="4229121" y="863885"/>
                      <a:pt x="4231577" y="869243"/>
                    </a:cubicBezTo>
                    <a:cubicBezTo>
                      <a:pt x="4234032" y="874601"/>
                      <a:pt x="4235260" y="878842"/>
                      <a:pt x="4235260" y="881968"/>
                    </a:cubicBezTo>
                    <a:lnTo>
                      <a:pt x="4235260" y="1145840"/>
                    </a:lnTo>
                    <a:lnTo>
                      <a:pt x="4270086" y="1177987"/>
                    </a:lnTo>
                    <a:lnTo>
                      <a:pt x="4270086" y="829729"/>
                    </a:lnTo>
                    <a:lnTo>
                      <a:pt x="4345095" y="829729"/>
                    </a:lnTo>
                    <a:lnTo>
                      <a:pt x="4319646" y="797582"/>
                    </a:lnTo>
                    <a:lnTo>
                      <a:pt x="4269416" y="797582"/>
                    </a:lnTo>
                    <a:lnTo>
                      <a:pt x="4266067" y="786866"/>
                    </a:lnTo>
                    <a:cubicBezTo>
                      <a:pt x="4263835" y="777937"/>
                      <a:pt x="4260375" y="767891"/>
                      <a:pt x="4255687" y="756729"/>
                    </a:cubicBezTo>
                    <a:cubicBezTo>
                      <a:pt x="4250999" y="745567"/>
                      <a:pt x="4244190" y="737307"/>
                      <a:pt x="4235260" y="731949"/>
                    </a:cubicBezTo>
                    <a:lnTo>
                      <a:pt x="4235260" y="825041"/>
                    </a:lnTo>
                    <a:cubicBezTo>
                      <a:pt x="4233028" y="820130"/>
                      <a:pt x="4229791" y="815888"/>
                      <a:pt x="4225549" y="812316"/>
                    </a:cubicBezTo>
                    <a:cubicBezTo>
                      <a:pt x="4221307" y="808744"/>
                      <a:pt x="4214945" y="803833"/>
                      <a:pt x="4206462" y="797582"/>
                    </a:cubicBezTo>
                    <a:lnTo>
                      <a:pt x="4165906" y="797582"/>
                    </a:lnTo>
                    <a:lnTo>
                      <a:pt x="4146186" y="797582"/>
                    </a:lnTo>
                    <a:lnTo>
                      <a:pt x="3848456" y="797582"/>
                    </a:lnTo>
                    <a:lnTo>
                      <a:pt x="3843098" y="797582"/>
                    </a:lnTo>
                    <a:lnTo>
                      <a:pt x="3507044" y="797582"/>
                    </a:lnTo>
                    <a:lnTo>
                      <a:pt x="3500198" y="797582"/>
                    </a:lnTo>
                    <a:lnTo>
                      <a:pt x="3442750" y="797582"/>
                    </a:lnTo>
                    <a:lnTo>
                      <a:pt x="3421989" y="766775"/>
                    </a:lnTo>
                    <a:cubicBezTo>
                      <a:pt x="3442081" y="741325"/>
                      <a:pt x="3463847" y="722573"/>
                      <a:pt x="3487287" y="710518"/>
                    </a:cubicBezTo>
                    <a:cubicBezTo>
                      <a:pt x="3510728" y="698463"/>
                      <a:pt x="3536512" y="692435"/>
                      <a:pt x="3564641" y="692435"/>
                    </a:cubicBezTo>
                    <a:cubicBezTo>
                      <a:pt x="3580268" y="692435"/>
                      <a:pt x="3595336" y="694221"/>
                      <a:pt x="3609847" y="697793"/>
                    </a:cubicBezTo>
                    <a:cubicBezTo>
                      <a:pt x="3624358" y="701365"/>
                      <a:pt x="3638645" y="706388"/>
                      <a:pt x="3652710" y="712862"/>
                    </a:cubicBezTo>
                    <a:cubicBezTo>
                      <a:pt x="3666774" y="719336"/>
                      <a:pt x="3680615" y="726703"/>
                      <a:pt x="3694233" y="734963"/>
                    </a:cubicBezTo>
                    <a:cubicBezTo>
                      <a:pt x="3707850" y="743223"/>
                      <a:pt x="3721803" y="752041"/>
                      <a:pt x="3736090" y="761417"/>
                    </a:cubicBezTo>
                    <a:lnTo>
                      <a:pt x="3736090" y="733958"/>
                    </a:lnTo>
                    <a:cubicBezTo>
                      <a:pt x="3718231" y="720564"/>
                      <a:pt x="3701823" y="708732"/>
                      <a:pt x="3686866" y="698463"/>
                    </a:cubicBezTo>
                    <a:cubicBezTo>
                      <a:pt x="3671908" y="688193"/>
                      <a:pt x="3657063" y="679375"/>
                      <a:pt x="3642329" y="672008"/>
                    </a:cubicBezTo>
                    <a:cubicBezTo>
                      <a:pt x="3627595" y="664641"/>
                      <a:pt x="3612526" y="659060"/>
                      <a:pt x="3597122" y="655265"/>
                    </a:cubicBezTo>
                    <a:cubicBezTo>
                      <a:pt x="3581719" y="651470"/>
                      <a:pt x="3565087" y="649573"/>
                      <a:pt x="3547228" y="649573"/>
                    </a:cubicBezTo>
                    <a:cubicBezTo>
                      <a:pt x="3529368" y="649573"/>
                      <a:pt x="3512625" y="651247"/>
                      <a:pt x="3496998" y="654596"/>
                    </a:cubicBezTo>
                    <a:cubicBezTo>
                      <a:pt x="3481371" y="657944"/>
                      <a:pt x="3466526" y="663525"/>
                      <a:pt x="3452461" y="671339"/>
                    </a:cubicBezTo>
                    <a:cubicBezTo>
                      <a:pt x="3438397" y="679152"/>
                      <a:pt x="3424891" y="689198"/>
                      <a:pt x="3411943" y="701476"/>
                    </a:cubicBezTo>
                    <a:cubicBezTo>
                      <a:pt x="3398995" y="713755"/>
                      <a:pt x="3386047" y="728823"/>
                      <a:pt x="3373099" y="746683"/>
                    </a:cubicBezTo>
                    <a:lnTo>
                      <a:pt x="3413282" y="797582"/>
                    </a:lnTo>
                    <a:lnTo>
                      <a:pt x="3339464" y="797582"/>
                    </a:lnTo>
                    <a:lnTo>
                      <a:pt x="3338943" y="797582"/>
                    </a:lnTo>
                    <a:lnTo>
                      <a:pt x="2992694" y="797582"/>
                    </a:lnTo>
                    <a:lnTo>
                      <a:pt x="2986518" y="797582"/>
                    </a:lnTo>
                    <a:lnTo>
                      <a:pt x="2928400" y="797582"/>
                    </a:lnTo>
                    <a:lnTo>
                      <a:pt x="2907639" y="766775"/>
                    </a:lnTo>
                    <a:cubicBezTo>
                      <a:pt x="2927731" y="741325"/>
                      <a:pt x="2949497" y="722573"/>
                      <a:pt x="2972937" y="710518"/>
                    </a:cubicBezTo>
                    <a:cubicBezTo>
                      <a:pt x="2996378" y="698463"/>
                      <a:pt x="3022162" y="692435"/>
                      <a:pt x="3050291" y="692435"/>
                    </a:cubicBezTo>
                    <a:cubicBezTo>
                      <a:pt x="3065918" y="692435"/>
                      <a:pt x="3080986" y="694221"/>
                      <a:pt x="3095497" y="697793"/>
                    </a:cubicBezTo>
                    <a:cubicBezTo>
                      <a:pt x="3110008" y="701365"/>
                      <a:pt x="3124295" y="706388"/>
                      <a:pt x="3138360" y="712862"/>
                    </a:cubicBezTo>
                    <a:cubicBezTo>
                      <a:pt x="3152424" y="719336"/>
                      <a:pt x="3166265" y="726703"/>
                      <a:pt x="3179883" y="734963"/>
                    </a:cubicBezTo>
                    <a:cubicBezTo>
                      <a:pt x="3193501" y="743223"/>
                      <a:pt x="3207453" y="752041"/>
                      <a:pt x="3221741" y="761417"/>
                    </a:cubicBezTo>
                    <a:lnTo>
                      <a:pt x="3221741" y="733958"/>
                    </a:lnTo>
                    <a:cubicBezTo>
                      <a:pt x="3203881" y="720564"/>
                      <a:pt x="3187473" y="708732"/>
                      <a:pt x="3172516" y="698463"/>
                    </a:cubicBezTo>
                    <a:cubicBezTo>
                      <a:pt x="3157559" y="688193"/>
                      <a:pt x="3142713" y="679375"/>
                      <a:pt x="3127979" y="672008"/>
                    </a:cubicBezTo>
                    <a:cubicBezTo>
                      <a:pt x="3113245" y="664641"/>
                      <a:pt x="3098176" y="659060"/>
                      <a:pt x="3082772" y="655265"/>
                    </a:cubicBezTo>
                    <a:cubicBezTo>
                      <a:pt x="3067369" y="651470"/>
                      <a:pt x="3050737" y="649573"/>
                      <a:pt x="3032878" y="649573"/>
                    </a:cubicBezTo>
                    <a:cubicBezTo>
                      <a:pt x="3015018" y="649573"/>
                      <a:pt x="2998275" y="651247"/>
                      <a:pt x="2982648" y="654596"/>
                    </a:cubicBezTo>
                    <a:cubicBezTo>
                      <a:pt x="2967021" y="657944"/>
                      <a:pt x="2952176" y="663525"/>
                      <a:pt x="2938111" y="671339"/>
                    </a:cubicBezTo>
                    <a:cubicBezTo>
                      <a:pt x="2924047" y="679152"/>
                      <a:pt x="2910541" y="689198"/>
                      <a:pt x="2897593" y="701476"/>
                    </a:cubicBezTo>
                    <a:cubicBezTo>
                      <a:pt x="2884645" y="713755"/>
                      <a:pt x="2871697" y="728823"/>
                      <a:pt x="2858749" y="746683"/>
                    </a:cubicBezTo>
                    <a:lnTo>
                      <a:pt x="2898932" y="797582"/>
                    </a:lnTo>
                    <a:lnTo>
                      <a:pt x="2830769" y="797582"/>
                    </a:lnTo>
                    <a:lnTo>
                      <a:pt x="2824593" y="797582"/>
                    </a:lnTo>
                    <a:lnTo>
                      <a:pt x="2815366" y="797582"/>
                    </a:lnTo>
                    <a:cubicBezTo>
                      <a:pt x="2816258" y="794903"/>
                      <a:pt x="2816817" y="791666"/>
                      <a:pt x="2817040" y="787871"/>
                    </a:cubicBezTo>
                    <a:cubicBezTo>
                      <a:pt x="2817263" y="784076"/>
                      <a:pt x="2817598" y="779723"/>
                      <a:pt x="2818044" y="774812"/>
                    </a:cubicBezTo>
                    <a:lnTo>
                      <a:pt x="2818044" y="774142"/>
                    </a:lnTo>
                    <a:cubicBezTo>
                      <a:pt x="2814919" y="761640"/>
                      <a:pt x="2807329" y="750366"/>
                      <a:pt x="2795274" y="740321"/>
                    </a:cubicBezTo>
                    <a:cubicBezTo>
                      <a:pt x="2783219" y="730274"/>
                      <a:pt x="2764243" y="725252"/>
                      <a:pt x="2738347" y="725252"/>
                    </a:cubicBezTo>
                    <a:cubicBezTo>
                      <a:pt x="2730310" y="725252"/>
                      <a:pt x="2722385" y="725475"/>
                      <a:pt x="2714572" y="725921"/>
                    </a:cubicBezTo>
                    <a:cubicBezTo>
                      <a:pt x="2706758" y="726368"/>
                      <a:pt x="2698610" y="726814"/>
                      <a:pt x="2690127" y="727261"/>
                    </a:cubicBezTo>
                    <a:cubicBezTo>
                      <a:pt x="2674500" y="728600"/>
                      <a:pt x="2659542" y="729270"/>
                      <a:pt x="2645255" y="729270"/>
                    </a:cubicBezTo>
                    <a:cubicBezTo>
                      <a:pt x="2627842" y="729270"/>
                      <a:pt x="2614336" y="726368"/>
                      <a:pt x="2604736" y="720564"/>
                    </a:cubicBezTo>
                    <a:cubicBezTo>
                      <a:pt x="2595137" y="714759"/>
                      <a:pt x="2590337" y="705606"/>
                      <a:pt x="2590337" y="693105"/>
                    </a:cubicBezTo>
                    <a:cubicBezTo>
                      <a:pt x="2590337" y="685961"/>
                      <a:pt x="2592123" y="677478"/>
                      <a:pt x="2595695" y="667655"/>
                    </a:cubicBezTo>
                    <a:lnTo>
                      <a:pt x="2570915" y="653591"/>
                    </a:lnTo>
                    <a:cubicBezTo>
                      <a:pt x="2568683" y="663414"/>
                      <a:pt x="2567009" y="671785"/>
                      <a:pt x="2565892" y="678706"/>
                    </a:cubicBezTo>
                    <a:cubicBezTo>
                      <a:pt x="2564776" y="685626"/>
                      <a:pt x="2564218" y="691096"/>
                      <a:pt x="2564218" y="695114"/>
                    </a:cubicBezTo>
                    <a:cubicBezTo>
                      <a:pt x="2564218" y="707169"/>
                      <a:pt x="2566785" y="717996"/>
                      <a:pt x="2571920" y="727596"/>
                    </a:cubicBezTo>
                    <a:cubicBezTo>
                      <a:pt x="2577054" y="737195"/>
                      <a:pt x="2583752" y="745120"/>
                      <a:pt x="2592012" y="751371"/>
                    </a:cubicBezTo>
                    <a:cubicBezTo>
                      <a:pt x="2600272" y="757622"/>
                      <a:pt x="2609425" y="762421"/>
                      <a:pt x="2619470" y="765770"/>
                    </a:cubicBezTo>
                    <a:cubicBezTo>
                      <a:pt x="2629516" y="769119"/>
                      <a:pt x="2639451" y="770793"/>
                      <a:pt x="2649273" y="770793"/>
                    </a:cubicBezTo>
                    <a:cubicBezTo>
                      <a:pt x="2654631" y="770793"/>
                      <a:pt x="2661328" y="770570"/>
                      <a:pt x="2669365" y="770124"/>
                    </a:cubicBezTo>
                    <a:cubicBezTo>
                      <a:pt x="2677402" y="769677"/>
                      <a:pt x="2685885" y="769007"/>
                      <a:pt x="2694815" y="768114"/>
                    </a:cubicBezTo>
                    <a:cubicBezTo>
                      <a:pt x="2703744" y="767221"/>
                      <a:pt x="2712451" y="766551"/>
                      <a:pt x="2720934" y="766105"/>
                    </a:cubicBezTo>
                    <a:cubicBezTo>
                      <a:pt x="2729417" y="765658"/>
                      <a:pt x="2736338" y="765435"/>
                      <a:pt x="2741696" y="765435"/>
                    </a:cubicBezTo>
                    <a:cubicBezTo>
                      <a:pt x="2747053" y="765435"/>
                      <a:pt x="2752634" y="765770"/>
                      <a:pt x="2758439" y="766440"/>
                    </a:cubicBezTo>
                    <a:cubicBezTo>
                      <a:pt x="2764243" y="767109"/>
                      <a:pt x="2769712" y="768337"/>
                      <a:pt x="2774847" y="770124"/>
                    </a:cubicBezTo>
                    <a:cubicBezTo>
                      <a:pt x="2779982" y="771909"/>
                      <a:pt x="2784112" y="774477"/>
                      <a:pt x="2787237" y="777825"/>
                    </a:cubicBezTo>
                    <a:cubicBezTo>
                      <a:pt x="2790362" y="781174"/>
                      <a:pt x="2791925" y="785527"/>
                      <a:pt x="2791925" y="790885"/>
                    </a:cubicBezTo>
                    <a:cubicBezTo>
                      <a:pt x="2791925" y="794010"/>
                      <a:pt x="2789246" y="796243"/>
                      <a:pt x="2783888" y="797582"/>
                    </a:cubicBezTo>
                    <a:lnTo>
                      <a:pt x="2325944" y="797582"/>
                    </a:lnTo>
                    <a:lnTo>
                      <a:pt x="2320438" y="797582"/>
                    </a:lnTo>
                    <a:lnTo>
                      <a:pt x="2261650" y="797582"/>
                    </a:lnTo>
                    <a:lnTo>
                      <a:pt x="2240889" y="766775"/>
                    </a:lnTo>
                    <a:cubicBezTo>
                      <a:pt x="2260981" y="741325"/>
                      <a:pt x="2282747" y="722573"/>
                      <a:pt x="2306187" y="710518"/>
                    </a:cubicBezTo>
                    <a:cubicBezTo>
                      <a:pt x="2329628" y="698463"/>
                      <a:pt x="2355412" y="692435"/>
                      <a:pt x="2383541" y="692435"/>
                    </a:cubicBezTo>
                    <a:cubicBezTo>
                      <a:pt x="2399168" y="692435"/>
                      <a:pt x="2414236" y="694221"/>
                      <a:pt x="2428747" y="697793"/>
                    </a:cubicBezTo>
                    <a:cubicBezTo>
                      <a:pt x="2443258" y="701365"/>
                      <a:pt x="2457545" y="706388"/>
                      <a:pt x="2471610" y="712862"/>
                    </a:cubicBezTo>
                    <a:cubicBezTo>
                      <a:pt x="2485674" y="719336"/>
                      <a:pt x="2499515" y="726703"/>
                      <a:pt x="2513133" y="734963"/>
                    </a:cubicBezTo>
                    <a:cubicBezTo>
                      <a:pt x="2526751" y="743223"/>
                      <a:pt x="2540703" y="752041"/>
                      <a:pt x="2554991" y="761417"/>
                    </a:cubicBezTo>
                    <a:lnTo>
                      <a:pt x="2554991" y="733958"/>
                    </a:lnTo>
                    <a:cubicBezTo>
                      <a:pt x="2537131" y="720564"/>
                      <a:pt x="2520723" y="708732"/>
                      <a:pt x="2505766" y="698463"/>
                    </a:cubicBezTo>
                    <a:cubicBezTo>
                      <a:pt x="2490809" y="688193"/>
                      <a:pt x="2475963" y="679375"/>
                      <a:pt x="2461229" y="672008"/>
                    </a:cubicBezTo>
                    <a:cubicBezTo>
                      <a:pt x="2446495" y="664641"/>
                      <a:pt x="2431426" y="659060"/>
                      <a:pt x="2416022" y="655265"/>
                    </a:cubicBezTo>
                    <a:cubicBezTo>
                      <a:pt x="2400619" y="651470"/>
                      <a:pt x="2383987" y="649573"/>
                      <a:pt x="2366128" y="649573"/>
                    </a:cubicBezTo>
                    <a:close/>
                    <a:moveTo>
                      <a:pt x="2990538" y="0"/>
                    </a:moveTo>
                    <a:cubicBezTo>
                      <a:pt x="4642167" y="0"/>
                      <a:pt x="5981076" y="1043611"/>
                      <a:pt x="5981076" y="2330970"/>
                    </a:cubicBezTo>
                    <a:cubicBezTo>
                      <a:pt x="5981076" y="3618329"/>
                      <a:pt x="4642167" y="4661940"/>
                      <a:pt x="2990538" y="4661940"/>
                    </a:cubicBezTo>
                    <a:cubicBezTo>
                      <a:pt x="1338909" y="4661940"/>
                      <a:pt x="0" y="3618329"/>
                      <a:pt x="0" y="2330970"/>
                    </a:cubicBezTo>
                    <a:cubicBezTo>
                      <a:pt x="0" y="1043611"/>
                      <a:pt x="1338909" y="0"/>
                      <a:pt x="2990538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rial Black" panose="020B0A04020102020204" pitchFamily="34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E356F0-9C68-4F72-B332-B12405FDA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33" b="92135" l="300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54332">
              <a:off x="3328129" y="2188720"/>
              <a:ext cx="1835524" cy="3829673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74E4E2-19DF-4BAD-826E-96CDC271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33" b="92135" l="300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7749" flipH="1">
              <a:off x="7373124" y="2260594"/>
              <a:ext cx="1917390" cy="382967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979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8FFB75-EDF2-4120-B685-11F559D2B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200023"/>
            <a:ext cx="2619375" cy="17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990FA6-882F-40A4-8CFD-A4196D225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93" y="2073373"/>
            <a:ext cx="2695575" cy="16954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EA0B23C-02EF-4D67-B513-7D61EFDB02D3}"/>
              </a:ext>
            </a:extLst>
          </p:cNvPr>
          <p:cNvGrpSpPr/>
          <p:nvPr/>
        </p:nvGrpSpPr>
        <p:grpSpPr>
          <a:xfrm>
            <a:off x="5059243" y="3811323"/>
            <a:ext cx="4213932" cy="2693379"/>
            <a:chOff x="4960144" y="3397348"/>
            <a:chExt cx="4213932" cy="2693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84BA119-EE73-4A04-8602-3E26108B3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0144" y="3499927"/>
              <a:ext cx="2590800" cy="25908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FA6AC95-E583-4CBC-918D-162E37028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538" y1="27692" x2="11538" y2="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403" y="3397348"/>
              <a:ext cx="2966673" cy="25908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78FB6A-3995-4A73-A1E0-99B1D3A0D3B5}"/>
              </a:ext>
            </a:extLst>
          </p:cNvPr>
          <p:cNvGrpSpPr/>
          <p:nvPr/>
        </p:nvGrpSpPr>
        <p:grpSpPr>
          <a:xfrm>
            <a:off x="1143000" y="200023"/>
            <a:ext cx="2883730" cy="1990457"/>
            <a:chOff x="1143000" y="200023"/>
            <a:chExt cx="2883730" cy="19904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E42207-51FE-4D43-8C70-2885B728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00023"/>
              <a:ext cx="2847975" cy="174307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1636B4-2343-42EA-BCB3-703E157F7D57}"/>
                </a:ext>
              </a:extLst>
            </p:cNvPr>
            <p:cNvSpPr txBox="1"/>
            <p:nvPr/>
          </p:nvSpPr>
          <p:spPr>
            <a:xfrm>
              <a:off x="1412045" y="1667260"/>
              <a:ext cx="2614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</a:rPr>
                <a:t>ধানের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বাগান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E724A1-77F1-41FE-A5A4-F0C3AE81CAF8}"/>
              </a:ext>
            </a:extLst>
          </p:cNvPr>
          <p:cNvGrpSpPr/>
          <p:nvPr/>
        </p:nvGrpSpPr>
        <p:grpSpPr>
          <a:xfrm>
            <a:off x="1143000" y="2288493"/>
            <a:ext cx="2847975" cy="1816127"/>
            <a:chOff x="1143000" y="2288493"/>
            <a:chExt cx="2847975" cy="18161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E56D77-03E8-468D-8E5F-ED00E061D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288493"/>
              <a:ext cx="2847975" cy="1600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3B9833-A76C-4BD1-936A-01E64B0F06C2}"/>
                </a:ext>
              </a:extLst>
            </p:cNvPr>
            <p:cNvSpPr txBox="1"/>
            <p:nvPr/>
          </p:nvSpPr>
          <p:spPr>
            <a:xfrm>
              <a:off x="1371600" y="3581400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</a:rPr>
                <a:t>সব্জির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বাগান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DA77CF-940D-4785-9CD3-3837215670FE}"/>
              </a:ext>
            </a:extLst>
          </p:cNvPr>
          <p:cNvGrpSpPr/>
          <p:nvPr/>
        </p:nvGrpSpPr>
        <p:grpSpPr>
          <a:xfrm>
            <a:off x="1191798" y="4234088"/>
            <a:ext cx="2870687" cy="2355843"/>
            <a:chOff x="1191798" y="4234088"/>
            <a:chExt cx="2870687" cy="235584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FA89EC-39C6-4D66-BFB2-FC57BE777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798" y="4234088"/>
              <a:ext cx="2870687" cy="184785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1F676D-79DA-48F8-AF12-0D639A2EFF7C}"/>
                </a:ext>
              </a:extLst>
            </p:cNvPr>
            <p:cNvSpPr txBox="1"/>
            <p:nvPr/>
          </p:nvSpPr>
          <p:spPr>
            <a:xfrm>
              <a:off x="1412045" y="5943600"/>
              <a:ext cx="25789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ফলের</a:t>
              </a:r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বাগান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F7D87665-21B6-432C-B2D5-F456C3CCFC91}"/>
              </a:ext>
            </a:extLst>
          </p:cNvPr>
          <p:cNvSpPr/>
          <p:nvPr/>
        </p:nvSpPr>
        <p:spPr>
          <a:xfrm>
            <a:off x="4084758" y="814183"/>
            <a:ext cx="1261112" cy="328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6373455-603B-43EC-93F8-32E83CCBDD03}"/>
              </a:ext>
            </a:extLst>
          </p:cNvPr>
          <p:cNvSpPr/>
          <p:nvPr/>
        </p:nvSpPr>
        <p:spPr>
          <a:xfrm>
            <a:off x="4128283" y="2982239"/>
            <a:ext cx="1261112" cy="328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1CD2BE2-B681-4B09-B90D-757A210AC752}"/>
              </a:ext>
            </a:extLst>
          </p:cNvPr>
          <p:cNvSpPr/>
          <p:nvPr/>
        </p:nvSpPr>
        <p:spPr>
          <a:xfrm>
            <a:off x="4143522" y="4993604"/>
            <a:ext cx="1261112" cy="328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3E2985-073F-460B-AEA8-36BFFF81D0FE}"/>
              </a:ext>
            </a:extLst>
          </p:cNvPr>
          <p:cNvSpPr txBox="1"/>
          <p:nvPr/>
        </p:nvSpPr>
        <p:spPr>
          <a:xfrm>
            <a:off x="2590800" y="990600"/>
            <a:ext cx="609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বেশিরভাগ খাবার আমরা উদ্বিদ থেকে পাই।উদ্ভিদ থেকে প্রাপ্ত বিভিন্ন ধরনের খাদ্যের মধ্যে রয়েছে শাকসব্জি,ফল,খাদ্যশষ্য,ডাল।এসব খাদ্যকে উদ্ভিজ খাদ্য বলে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849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0D7C-C55F-40F5-A940-428DD2274D7E}"/>
              </a:ext>
            </a:extLst>
          </p:cNvPr>
          <p:cNvSpPr txBox="1"/>
          <p:nvPr/>
        </p:nvSpPr>
        <p:spPr>
          <a:xfrm>
            <a:off x="3124200" y="2133600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প্রাণী থেকেও বিভিন্ন ধরনের খাবার পাই যেমনঃমাছ,মাংশ,দুধ,ডিম,ভাত।প্রাণী থেকে প্রাপ্ত এসব খাবার কে প্রাণীজ খাদ্য বলে।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8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3435" y="609600"/>
            <a:ext cx="7239000" cy="107721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বইয়ের ২৮ পৃষ্ঠা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বের করি এবং সবাই নিরবে পড়ি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C28AE613-F4F9-42B5-90F4-0F5B45F3A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2743200" cy="354604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B64076D-2153-4749-B29B-62AD12E93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510035" cy="354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342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7" y="1637701"/>
            <a:ext cx="3906981" cy="37879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6" y="1648092"/>
            <a:ext cx="3678381" cy="37671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" y="304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</a:rPr>
              <a:t>আমরা সবাই </a:t>
            </a:r>
            <a:r>
              <a:rPr lang="bn-BD" sz="4000" dirty="0" smtClean="0">
                <a:solidFill>
                  <a:srgbClr val="C00000"/>
                </a:solidFill>
              </a:rPr>
              <a:t>“</a:t>
            </a:r>
            <a:r>
              <a:rPr lang="bn-IN" sz="4000" dirty="0" smtClean="0">
                <a:solidFill>
                  <a:srgbClr val="C00000"/>
                </a:solidFill>
              </a:rPr>
              <a:t>খাদ্য</a:t>
            </a:r>
            <a:r>
              <a:rPr lang="bn-BD" sz="4000" dirty="0" smtClean="0">
                <a:solidFill>
                  <a:srgbClr val="C00000"/>
                </a:solidFill>
              </a:rPr>
              <a:t>”</a:t>
            </a:r>
            <a:r>
              <a:rPr lang="bn-IN" sz="4000" dirty="0" smtClean="0">
                <a:solidFill>
                  <a:srgbClr val="C00000"/>
                </a:solidFill>
              </a:rPr>
              <a:t> পাঠ</a:t>
            </a:r>
            <a:r>
              <a:rPr lang="en-US" sz="4000" dirty="0" err="1" smtClean="0">
                <a:solidFill>
                  <a:srgbClr val="C00000"/>
                </a:solidFill>
              </a:rPr>
              <a:t>টি</a:t>
            </a:r>
            <a:r>
              <a:rPr lang="bn-BD" sz="4000" dirty="0" smtClean="0">
                <a:solidFill>
                  <a:srgbClr val="C00000"/>
                </a:solidFill>
              </a:rPr>
              <a:t> </a:t>
            </a:r>
            <a:r>
              <a:rPr lang="bn-BD" sz="4000" dirty="0">
                <a:solidFill>
                  <a:srgbClr val="C00000"/>
                </a:solidFill>
              </a:rPr>
              <a:t>পড়ি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52680"/>
            <a:ext cx="3200400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C00000"/>
                </a:solidFill>
              </a:rPr>
              <a:t>দলীয় কাজ</a:t>
            </a:r>
            <a:endParaRPr lang="en-US" sz="54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09337"/>
              </p:ext>
            </p:extLst>
          </p:nvPr>
        </p:nvGraphicFramePr>
        <p:xfrm>
          <a:off x="1654125" y="2057400"/>
          <a:ext cx="678180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5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74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প্রাণিজ খাদ্যদ্রব্য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bn-IN" sz="4000" b="1" kern="1200" dirty="0">
                          <a:solidFill>
                            <a:srgbClr val="002060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উদ্ভিজখাদ্যদ্রব্য</a:t>
                      </a:r>
                      <a:endParaRPr lang="en-US" sz="4000" b="1" kern="1200" dirty="0">
                        <a:solidFill>
                          <a:srgbClr val="00206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3F917D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bn-BD" sz="4000" dirty="0">
                          <a:solidFill>
                            <a:srgbClr val="3F917D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bn-IN" sz="4000" dirty="0">
                        <a:solidFill>
                          <a:srgbClr val="3F917D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5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4000" dirty="0">
                        <a:solidFill>
                          <a:srgbClr val="FF5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78296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3F917D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4000" dirty="0">
                        <a:solidFill>
                          <a:srgbClr val="3F917D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5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4000" dirty="0">
                        <a:solidFill>
                          <a:srgbClr val="FF5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3F917D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4000" dirty="0">
                        <a:solidFill>
                          <a:srgbClr val="3F917D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5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4000" dirty="0">
                        <a:solidFill>
                          <a:srgbClr val="FF5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3F917D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4000" dirty="0">
                        <a:solidFill>
                          <a:srgbClr val="3F917D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5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4000" dirty="0">
                        <a:solidFill>
                          <a:srgbClr val="FF5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A660F4-A2D8-4DC6-8384-70D29EE93BCD}"/>
              </a:ext>
            </a:extLst>
          </p:cNvPr>
          <p:cNvSpPr txBox="1"/>
          <p:nvPr/>
        </p:nvSpPr>
        <p:spPr>
          <a:xfrm>
            <a:off x="1562098" y="1295400"/>
            <a:ext cx="6896102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 প্রাণিজ ও উদ্ভিজখাদ্যের একটি ছক তৈরী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90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638800" cy="1569660"/>
          </a:xfrm>
          <a:prstGeom prst="rect">
            <a:avLst/>
          </a:prstGeom>
          <a:solidFill>
            <a:srgbClr val="FF5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</a:t>
            </a:r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 অনুসারে আমরা খাদ্যকে কি কি ভাগে ভাগ করি।</a:t>
            </a:r>
            <a:endParaRPr lang="bn-IN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উদ্ভিজ 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খাদ্যদ্রব্য 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করে নাম বলবে ।</a:t>
            </a:r>
          </a:p>
        </p:txBody>
      </p:sp>
    </p:spTree>
    <p:extLst>
      <p:ext uri="{BB962C8B-B14F-4D97-AF65-F5344CB8AC3E}">
        <p14:creationId xmlns:p14="http://schemas.microsoft.com/office/powerpoint/2010/main" val="11890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063" y="595607"/>
            <a:ext cx="6629400" cy="1015663"/>
          </a:xfrm>
          <a:prstGeom prst="rect">
            <a:avLst/>
          </a:prstGeom>
          <a:noFill/>
          <a:ln w="5715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2"/>
                </a:solidFill>
              </a:rPr>
              <a:t>বাড়ির কাজ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09800"/>
            <a:ext cx="7980744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১।আমরা বাড়িতে উদ্ভিজ ও প্রাণিজ থেকে কোন কোন খাবার গুলো পেয়ে থাকি তা খাতায় লিখে 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45720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362325">
            <a:off x="2423584" y="3051600"/>
            <a:ext cx="3352800" cy="830997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296"/>
              </a:avLst>
            </a:prstTxWarp>
            <a:spAutoFit/>
          </a:bodyPr>
          <a:lstStyle/>
          <a:p>
            <a:r>
              <a:rPr lang="bn-BD" sz="48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889" y1="22321" x2="22667" y2="4911"/>
                        <a14:foregroundMark x1="24444" y1="24107" x2="22667" y2="8929"/>
                        <a14:foregroundMark x1="76889" y1="22321" x2="92889" y2="2679"/>
                        <a14:foregroundMark x1="87111" y1="58929" x2="98667" y2="60714"/>
                        <a14:foregroundMark x1="24000" y1="83482" x2="2667" y2="92857"/>
                        <a14:foregroundMark x1="67111" y1="92857" x2="78222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2286000" cy="2286000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91035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837652-0085-4C90-9499-89D39221F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1200"/>
            <a:ext cx="2895600" cy="3747449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016F051-E2B9-47AD-9493-44234DFECAAF}"/>
              </a:ext>
            </a:extLst>
          </p:cNvPr>
          <p:cNvSpPr/>
          <p:nvPr/>
        </p:nvSpPr>
        <p:spPr>
          <a:xfrm>
            <a:off x="2057400" y="1960642"/>
            <a:ext cx="2971800" cy="3768007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নাছিমা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ধাইসার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রাজনগর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,মৌলভীবাজার।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D8167DC-1351-4F7D-96E4-DA0223BFB62D}"/>
              </a:ext>
            </a:extLst>
          </p:cNvPr>
          <p:cNvSpPr/>
          <p:nvPr/>
        </p:nvSpPr>
        <p:spPr>
          <a:xfrm>
            <a:off x="2743200" y="122672"/>
            <a:ext cx="3429000" cy="1882725"/>
          </a:xfrm>
          <a:prstGeom prst="downArrow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50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36615 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C28AE613-F4F9-42B5-90F4-0F5B45F3A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2895600" cy="3698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5626DA-EF94-4810-AF31-B359A530AE04}"/>
              </a:ext>
            </a:extLst>
          </p:cNvPr>
          <p:cNvSpPr/>
          <p:nvPr/>
        </p:nvSpPr>
        <p:spPr>
          <a:xfrm>
            <a:off x="1276350" y="1447800"/>
            <a:ext cx="3886200" cy="4332514"/>
          </a:xfrm>
          <a:prstGeom prst="ellipse">
            <a:avLst/>
          </a:prstGeom>
          <a:solidFill>
            <a:srgbClr val="A5A5A5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শ্রেণিঃ৪র্থ 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বিষয়ঃপ্রাথমিক বিজ্ঞান </a:t>
            </a: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পাঠেরশিরোনামঃ</a:t>
            </a: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endParaRPr lang="bn-IN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পাঠ্যাংশঃখাদ্যের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bn-IN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৩৫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871AF8A-E186-42DC-B0B4-587B99C0DA42}"/>
              </a:ext>
            </a:extLst>
          </p:cNvPr>
          <p:cNvSpPr/>
          <p:nvPr/>
        </p:nvSpPr>
        <p:spPr>
          <a:xfrm>
            <a:off x="3695700" y="228600"/>
            <a:ext cx="2933700" cy="1600200"/>
          </a:xfrm>
          <a:prstGeom prst="downArrow">
            <a:avLst>
              <a:gd name="adj1" fmla="val 67436"/>
              <a:gd name="adj2" fmla="val 50000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9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1667 0.019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97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Down 3">
            <a:extLst>
              <a:ext uri="{FF2B5EF4-FFF2-40B4-BE49-F238E27FC236}">
                <a16:creationId xmlns:a16="http://schemas.microsoft.com/office/drawing/2014/main" id="{CE6A094D-2D80-4546-BC64-882D2CC33EF7}"/>
              </a:ext>
            </a:extLst>
          </p:cNvPr>
          <p:cNvSpPr/>
          <p:nvPr/>
        </p:nvSpPr>
        <p:spPr>
          <a:xfrm>
            <a:off x="2209800" y="264695"/>
            <a:ext cx="4114800" cy="1905000"/>
          </a:xfrm>
          <a:prstGeom prst="downArrow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6CEC4FB-2B24-49DA-88DD-6F6E8AD0DB17}"/>
              </a:ext>
            </a:extLst>
          </p:cNvPr>
          <p:cNvSpPr/>
          <p:nvPr/>
        </p:nvSpPr>
        <p:spPr>
          <a:xfrm>
            <a:off x="990600" y="2152851"/>
            <a:ext cx="7010400" cy="3409749"/>
          </a:xfrm>
          <a:prstGeom prst="cloudCallout">
            <a:avLst/>
          </a:prstGeom>
          <a:solidFill>
            <a:srgbClr val="F904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দ্যের উ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ৎস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8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দেখি</a:t>
            </a:r>
          </a:p>
          <a:p>
            <a:pPr algn="ctr"/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97699" y="1152458"/>
            <a:ext cx="6541301" cy="5382335"/>
            <a:chOff x="697699" y="1152458"/>
            <a:chExt cx="6541301" cy="5382335"/>
          </a:xfrm>
        </p:grpSpPr>
        <p:grpSp>
          <p:nvGrpSpPr>
            <p:cNvPr id="2" name="Group 1"/>
            <p:cNvGrpSpPr/>
            <p:nvPr/>
          </p:nvGrpSpPr>
          <p:grpSpPr>
            <a:xfrm>
              <a:off x="697699" y="1152458"/>
              <a:ext cx="6351165" cy="2590800"/>
              <a:chOff x="697699" y="1152458"/>
              <a:chExt cx="6351165" cy="25908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E9DA25D-57BA-409A-B53E-C409A2BFC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699" y="1628708"/>
                <a:ext cx="2919595" cy="211455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DCBB3FF-372A-4EE0-8524-B7C6816D7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9049" y="1467138"/>
                <a:ext cx="3219815" cy="214312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4F2419C-742B-4268-8F53-7384DE50A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51538" y1="27692" x2="11538" y2="69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4827" y="1152458"/>
                <a:ext cx="2966673" cy="2590800"/>
              </a:xfrm>
              <a:prstGeom prst="rect">
                <a:avLst/>
              </a:prstGeom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EC7F87-E742-42FD-B542-33CE4B51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3352800"/>
              <a:ext cx="4953000" cy="318199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52993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906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9D895-EB28-4936-BFFA-4FA62E87E3A7}"/>
              </a:ext>
            </a:extLst>
          </p:cNvPr>
          <p:cNvSpPr txBox="1"/>
          <p:nvPr/>
        </p:nvSpPr>
        <p:spPr>
          <a:xfrm>
            <a:off x="2438400" y="25908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ঠ্যাং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ঃখাদ্যের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ৎস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9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52730B-1873-43A0-A779-524304D8AEA8}"/>
              </a:ext>
            </a:extLst>
          </p:cNvPr>
          <p:cNvSpPr txBox="1"/>
          <p:nvPr/>
        </p:nvSpPr>
        <p:spPr>
          <a:xfrm>
            <a:off x="1676400" y="111076"/>
            <a:ext cx="530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খাবারগুলো আমরা পাই কোথায়?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627A1D-B716-4204-8F94-D3F0CFF4EB66}"/>
              </a:ext>
            </a:extLst>
          </p:cNvPr>
          <p:cNvSpPr txBox="1"/>
          <p:nvPr/>
        </p:nvSpPr>
        <p:spPr>
          <a:xfrm>
            <a:off x="6843620" y="18089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</a:rPr>
              <a:t>উদ্বিদ থেকে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43001" y="1208412"/>
            <a:ext cx="6033920" cy="4365178"/>
            <a:chOff x="1143001" y="1208412"/>
            <a:chExt cx="6033920" cy="4365178"/>
          </a:xfrm>
        </p:grpSpPr>
        <p:grpSp>
          <p:nvGrpSpPr>
            <p:cNvPr id="6" name="Group 5"/>
            <p:cNvGrpSpPr/>
            <p:nvPr/>
          </p:nvGrpSpPr>
          <p:grpSpPr>
            <a:xfrm>
              <a:off x="1143001" y="1208412"/>
              <a:ext cx="2987674" cy="2109593"/>
              <a:chOff x="1140171" y="1132850"/>
              <a:chExt cx="3066518" cy="256027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DFF4D4-17D3-4E84-B94D-62CEDA237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0171" y="1132850"/>
                <a:ext cx="3066518" cy="2560279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D8FD6E-6984-4D83-837D-6CF39384DBCF}"/>
                  </a:ext>
                </a:extLst>
              </p:cNvPr>
              <p:cNvSpPr txBox="1"/>
              <p:nvPr/>
            </p:nvSpPr>
            <p:spPr>
              <a:xfrm>
                <a:off x="1828800" y="2133600"/>
                <a:ext cx="1600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dirty="0">
                    <a:solidFill>
                      <a:srgbClr val="FF0000"/>
                    </a:solidFill>
                  </a:rPr>
                  <a:t>সব্জি</a:t>
                </a:r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366902" y="3352800"/>
              <a:ext cx="2144122" cy="2220790"/>
              <a:chOff x="1366902" y="3352800"/>
              <a:chExt cx="2144122" cy="222079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9D53785-457C-4054-AC03-025EA6951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6902" y="3352800"/>
                <a:ext cx="2144122" cy="222079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94C005-8289-40B7-B718-9AE0CF836B1B}"/>
                  </a:ext>
                </a:extLst>
              </p:cNvPr>
              <p:cNvSpPr txBox="1"/>
              <p:nvPr/>
            </p:nvSpPr>
            <p:spPr>
              <a:xfrm>
                <a:off x="1981200" y="4105275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solidFill>
                      <a:srgbClr val="FF0000"/>
                    </a:solidFill>
                  </a:rPr>
                  <a:t>কলা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17939" y="3352800"/>
              <a:ext cx="2614795" cy="2114550"/>
              <a:chOff x="4217939" y="3352800"/>
              <a:chExt cx="2614795" cy="21145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C15D0D9-6499-4090-8F3A-EFE732E5B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7939" y="3352800"/>
                <a:ext cx="2614795" cy="211455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3AC8C4-E7B1-4C42-8899-3802E42DA1E9}"/>
                  </a:ext>
                </a:extLst>
              </p:cNvPr>
              <p:cNvSpPr txBox="1"/>
              <p:nvPr/>
            </p:nvSpPr>
            <p:spPr>
              <a:xfrm>
                <a:off x="4847746" y="4098576"/>
                <a:ext cx="11850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solidFill>
                      <a:srgbClr val="FF0000"/>
                    </a:solidFill>
                  </a:rPr>
                  <a:t>আম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750325" y="1555401"/>
              <a:ext cx="2426596" cy="2025999"/>
              <a:chOff x="4750325" y="1555401"/>
              <a:chExt cx="2426596" cy="202599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FACE4DB-312B-4A6F-AF4C-D280A6772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0325" y="1555401"/>
                <a:ext cx="2426596" cy="2025999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BA458B-BCC0-4DD4-9C88-BF4077CE808C}"/>
                  </a:ext>
                </a:extLst>
              </p:cNvPr>
              <p:cNvSpPr txBox="1"/>
              <p:nvPr/>
            </p:nvSpPr>
            <p:spPr>
              <a:xfrm>
                <a:off x="5183281" y="2194352"/>
                <a:ext cx="1828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solidFill>
                      <a:srgbClr val="FF0000"/>
                    </a:solidFill>
                  </a:rPr>
                  <a:t>বিভিন্ন ধরনের ফল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48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873546-7FE4-420C-BD84-B5CB3E6FE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945" y="3369212"/>
            <a:ext cx="1238250" cy="1238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45966E-E466-49A2-B540-605C310E8533}"/>
              </a:ext>
            </a:extLst>
          </p:cNvPr>
          <p:cNvSpPr txBox="1"/>
          <p:nvPr/>
        </p:nvSpPr>
        <p:spPr>
          <a:xfrm>
            <a:off x="1676400" y="43434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খাবারগুলো আমরা কোথায় পাই?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C0AF3B-415D-4181-BA4D-83B9EBEE507D}"/>
              </a:ext>
            </a:extLst>
          </p:cNvPr>
          <p:cNvSpPr txBox="1"/>
          <p:nvPr/>
        </p:nvSpPr>
        <p:spPr>
          <a:xfrm>
            <a:off x="2514600" y="542261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</a:rPr>
              <a:t>প্রাণী থেকে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4BE3E4-DA30-4FA3-9FBA-F0939F042FB9}"/>
              </a:ext>
            </a:extLst>
          </p:cNvPr>
          <p:cNvGrpSpPr/>
          <p:nvPr/>
        </p:nvGrpSpPr>
        <p:grpSpPr>
          <a:xfrm>
            <a:off x="1165860" y="1489684"/>
            <a:ext cx="2263140" cy="2157847"/>
            <a:chOff x="1087861" y="213918"/>
            <a:chExt cx="2263140" cy="21578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861" y="213918"/>
              <a:ext cx="2263140" cy="215784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5C2F8A-BD3B-4F0B-8BB8-3016D7515A63}"/>
                </a:ext>
              </a:extLst>
            </p:cNvPr>
            <p:cNvSpPr txBox="1"/>
            <p:nvPr/>
          </p:nvSpPr>
          <p:spPr>
            <a:xfrm>
              <a:off x="1676400" y="11430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FF0000"/>
                  </a:solidFill>
                </a:rPr>
                <a:t>মাছ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9DC7AB-12E2-4A1D-B2C4-D381C1B4917C}"/>
              </a:ext>
            </a:extLst>
          </p:cNvPr>
          <p:cNvGrpSpPr/>
          <p:nvPr/>
        </p:nvGrpSpPr>
        <p:grpSpPr>
          <a:xfrm>
            <a:off x="3657600" y="1435387"/>
            <a:ext cx="2362200" cy="2195946"/>
            <a:chOff x="3657600" y="175819"/>
            <a:chExt cx="2362200" cy="21959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75819"/>
              <a:ext cx="2362200" cy="219594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365193-BC69-4C4C-B120-95D87E7A0D4A}"/>
                </a:ext>
              </a:extLst>
            </p:cNvPr>
            <p:cNvSpPr txBox="1"/>
            <p:nvPr/>
          </p:nvSpPr>
          <p:spPr>
            <a:xfrm>
              <a:off x="4114800" y="11430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FF0000"/>
                  </a:solidFill>
                </a:rPr>
                <a:t>মাংশ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7EDDBA-7997-4F50-98B7-3CA798C445AA}"/>
              </a:ext>
            </a:extLst>
          </p:cNvPr>
          <p:cNvGrpSpPr/>
          <p:nvPr/>
        </p:nvGrpSpPr>
        <p:grpSpPr>
          <a:xfrm>
            <a:off x="6137868" y="1451585"/>
            <a:ext cx="2297472" cy="2195946"/>
            <a:chOff x="6326399" y="162421"/>
            <a:chExt cx="2297472" cy="219594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B65C6F-141F-4B16-AB6A-BBE29E850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399" y="162421"/>
              <a:ext cx="2297472" cy="219594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C0F4C0-2E71-422A-ADEC-E4CFD89F54A8}"/>
                </a:ext>
              </a:extLst>
            </p:cNvPr>
            <p:cNvSpPr txBox="1"/>
            <p:nvPr/>
          </p:nvSpPr>
          <p:spPr>
            <a:xfrm>
              <a:off x="7010400" y="838200"/>
              <a:ext cx="1045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FF0000"/>
                  </a:solidFill>
                </a:rPr>
                <a:t>ডিম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BD4D47-E120-4829-B544-BCE1036D1121}"/>
              </a:ext>
            </a:extLst>
          </p:cNvPr>
          <p:cNvGrpSpPr/>
          <p:nvPr/>
        </p:nvGrpSpPr>
        <p:grpSpPr>
          <a:xfrm>
            <a:off x="6019800" y="3988337"/>
            <a:ext cx="2415540" cy="2195946"/>
            <a:chOff x="6031523" y="2514600"/>
            <a:chExt cx="2415540" cy="21959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82FA0F-2B84-4986-B079-333E5AC8A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523" y="2514600"/>
              <a:ext cx="2415540" cy="219594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DE83BB-B0C0-467D-9CAF-B9D1AD322883}"/>
                </a:ext>
              </a:extLst>
            </p:cNvPr>
            <p:cNvSpPr txBox="1"/>
            <p:nvPr/>
          </p:nvSpPr>
          <p:spPr>
            <a:xfrm>
              <a:off x="6705600" y="336921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FF0000"/>
                  </a:solidFill>
                </a:rPr>
                <a:t>দুধ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0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26411-020F-4460-824F-C28895B76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2" y="1166282"/>
            <a:ext cx="28575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00D829-8937-421B-85CF-8434B95DE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32" y="1166282"/>
            <a:ext cx="2614613" cy="15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06805B-1FC1-4C77-8569-8E7183882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3002356"/>
            <a:ext cx="2876550" cy="1638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1788E8-377A-4F2C-BE5A-61695466F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64" y="2949969"/>
            <a:ext cx="2619375" cy="17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393FE6-4536-4FFC-AC1A-AB9D2A62A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26" y="4962256"/>
            <a:ext cx="2614613" cy="168592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C88E3E9-9B93-41F3-BB2B-F41326296964}"/>
              </a:ext>
            </a:extLst>
          </p:cNvPr>
          <p:cNvGrpSpPr/>
          <p:nvPr/>
        </p:nvGrpSpPr>
        <p:grpSpPr>
          <a:xfrm>
            <a:off x="5562600" y="4928649"/>
            <a:ext cx="2828925" cy="1685925"/>
            <a:chOff x="5922753" y="2995761"/>
            <a:chExt cx="2263140" cy="215784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418822-316D-417D-A37E-126BEB439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753" y="2995761"/>
              <a:ext cx="2263140" cy="215784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2E94BB-FF27-46E1-BFA6-164593E040EF}"/>
                </a:ext>
              </a:extLst>
            </p:cNvPr>
            <p:cNvSpPr txBox="1"/>
            <p:nvPr/>
          </p:nvSpPr>
          <p:spPr>
            <a:xfrm>
              <a:off x="6856201" y="4516445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FF0000"/>
                  </a:solidFill>
                </a:rPr>
                <a:t>মাছ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AB7DAA0-5A7B-42CB-89E4-7A1B04B22649}"/>
              </a:ext>
            </a:extLst>
          </p:cNvPr>
          <p:cNvSpPr/>
          <p:nvPr/>
        </p:nvSpPr>
        <p:spPr>
          <a:xfrm>
            <a:off x="4313638" y="1102919"/>
            <a:ext cx="966787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E2C6405-BDBB-43BD-A746-57190B3BFB0B}"/>
              </a:ext>
            </a:extLst>
          </p:cNvPr>
          <p:cNvSpPr/>
          <p:nvPr/>
        </p:nvSpPr>
        <p:spPr>
          <a:xfrm>
            <a:off x="4239826" y="3124200"/>
            <a:ext cx="966787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B461948-C16A-470A-8BB7-A995A2424630}"/>
              </a:ext>
            </a:extLst>
          </p:cNvPr>
          <p:cNvSpPr/>
          <p:nvPr/>
        </p:nvSpPr>
        <p:spPr>
          <a:xfrm>
            <a:off x="4268401" y="4962256"/>
            <a:ext cx="966787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979FCD-0545-426D-88FF-2261D46895BB}"/>
              </a:ext>
            </a:extLst>
          </p:cNvPr>
          <p:cNvSpPr txBox="1"/>
          <p:nvPr/>
        </p:nvSpPr>
        <p:spPr>
          <a:xfrm>
            <a:off x="720338" y="99411"/>
            <a:ext cx="800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খাদ্যের উৎসগুলো লক্ষ্য 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6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238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130</cp:revision>
  <dcterms:created xsi:type="dcterms:W3CDTF">2006-08-16T00:00:00Z</dcterms:created>
  <dcterms:modified xsi:type="dcterms:W3CDTF">2019-11-14T17:07:59Z</dcterms:modified>
</cp:coreProperties>
</file>