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95600" y="6564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b="1" baseline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আলম , </a:t>
            </a:r>
            <a:r>
              <a:rPr lang="en-US" sz="1600" b="1" baseline="0" smtClean="0">
                <a:solidFill>
                  <a:schemeClr val="accent2"/>
                </a:solidFill>
                <a:latin typeface="+mn-lt"/>
                <a:cs typeface="NikoshBAN" pitchFamily="2" charset="0"/>
              </a:rPr>
              <a:t>ICT4E</a:t>
            </a:r>
            <a:r>
              <a:rPr lang="en-US" b="1" baseline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এম্বাসেডর ,সুনামগঞ্জ। </a:t>
            </a:r>
            <a:endParaRPr lang="en-US" b="1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&quot;No&quot; Symbol 9"/>
          <p:cNvSpPr/>
          <p:nvPr userDrawn="1"/>
        </p:nvSpPr>
        <p:spPr>
          <a:xfrm>
            <a:off x="0" y="0"/>
            <a:ext cx="381000" cy="381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 userDrawn="1"/>
        </p:nvSpPr>
        <p:spPr>
          <a:xfrm rot="5164406">
            <a:off x="8750402" y="12598"/>
            <a:ext cx="381000" cy="381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 userDrawn="1"/>
        </p:nvSpPr>
        <p:spPr>
          <a:xfrm rot="5556885">
            <a:off x="0" y="6489700"/>
            <a:ext cx="381000" cy="381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 userDrawn="1"/>
        </p:nvSpPr>
        <p:spPr>
          <a:xfrm>
            <a:off x="8763000" y="6477000"/>
            <a:ext cx="381000" cy="381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8zt_P7VmT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rPnUYUYi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61308"/>
            <a:ext cx="5394036" cy="303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72516" y="1006129"/>
            <a:ext cx="2769796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88" y="2279862"/>
            <a:ext cx="2667000" cy="2724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71921"/>
            <a:ext cx="2571255" cy="2692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57610" y="5715000"/>
            <a:ext cx="323339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715000"/>
            <a:ext cx="365701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5788" y="609599"/>
            <a:ext cx="4203031" cy="11389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সেবাসমূহঃ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177442"/>
            <a:ext cx="2971800" cy="2380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5" y="2177442"/>
            <a:ext cx="3066035" cy="2445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27884" y="5112603"/>
            <a:ext cx="398714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765" y="5112603"/>
            <a:ext cx="3523235" cy="830997"/>
          </a:xfrm>
          <a:prstGeom prst="rect">
            <a:avLst/>
          </a:prstGeom>
          <a:noFill/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</a:t>
            </a:r>
            <a:r>
              <a:rPr lang="en-US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 সেবা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26369" y="457200"/>
            <a:ext cx="4203031" cy="11389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 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সেবাসমূহঃ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938464"/>
            <a:ext cx="4203031" cy="11389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সেবাসমূহঃ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70219" y="2703080"/>
            <a:ext cx="4203031" cy="11389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দেখি...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1590" y="4343400"/>
            <a:ext cx="314425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https://www.youtube.com/watch?v=e8zt_P7VmTY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286000" y="351321"/>
            <a:ext cx="4428550" cy="1325079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9189" y="2213810"/>
            <a:ext cx="6745611" cy="11389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জনগণের দোরগোড়া কী কী সেবা প্রদান </a:t>
            </a:r>
            <a:r>
              <a:rPr lang="bn-BD" sz="2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endPara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লিখ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4267200"/>
            <a:ext cx="7452545" cy="15480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ই-পর্চা, ই-বুক, ই-স্বাস্থ্যসেবা, ফলাফল প্রকাশ,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স্থানান্তর, পরিবহন, বিল পরিশোধ ইত্যাদি।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3379311" cy="190901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95852"/>
              </p:ext>
            </p:extLst>
          </p:nvPr>
        </p:nvGraphicFramePr>
        <p:xfrm>
          <a:off x="774862" y="1676400"/>
          <a:ext cx="7683339" cy="223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1113"/>
                <a:gridCol w="2561113"/>
                <a:gridCol w="2561113"/>
              </a:tblGrid>
              <a:tr h="446772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অতীত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বর্তমান</a:t>
                      </a:r>
                      <a:r>
                        <a:rPr lang="bn-BD" sz="20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6772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নামের ছাড়পত্র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 দিন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মিনিট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6772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 ৩০ দিন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দিন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6772"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 প্রদান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ভোর থেকে</a:t>
                      </a:r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লাইনে দাঁড়িয়ে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ব্যংকের</a:t>
                      </a:r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মাধ্যমে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6772">
                <a:tc>
                  <a:txBody>
                    <a:bodyPr/>
                    <a:lstStyle/>
                    <a:p>
                      <a:r>
                        <a:rPr lang="bn-BD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নিবন্ধনের জন্য অফিসে যাতায়াত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 বার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একবারও না 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66800" y="587566"/>
            <a:ext cx="7243180" cy="7078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ও ফার্মসমূহ অনলাইনে নিবন্ধন অতীত ও বর্তমান সময়ের মধ্যে পার্থক্যঃ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3" y="939225"/>
            <a:ext cx="233376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6815" y="2297814"/>
            <a:ext cx="6886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জাতীয় ওয়েব পোর্টালে সরকার কী কী তথ্য প্রকাশ করে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814" y="3404871"/>
            <a:ext cx="421605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ই-বুক এর সুবিধা কী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28837"/>
            <a:ext cx="79248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আইন প্রণয়ন করতে সরকার জনগণের মতামত কী ভাবে গ্রহণ করে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76389" y="852696"/>
            <a:ext cx="3600611" cy="14092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664803"/>
            <a:ext cx="640079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সময়ে কোম্পানি ও ফার্ম অনলাইনের নিবন্ধন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endParaRPr lang="en-US" sz="2400" b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বর্ণনা লিখে আনবে ?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41" y="3006317"/>
            <a:ext cx="4291016" cy="241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654968" y="1539588"/>
            <a:ext cx="321243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452386" y="743480"/>
            <a:ext cx="4137435" cy="628120"/>
          </a:xfrm>
          <a:prstGeom prst="flowChartTermina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995055"/>
            <a:ext cx="4114800" cy="398608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সহকারী মৌলভী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shahinrampuri@gmail.com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995055"/>
            <a:ext cx="3657600" cy="402474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শ্রেণীঃ৯ম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ক্যারিয়ার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তারিখঃ০9/11/২০১৯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05425"/>
            <a:ext cx="469032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3505200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https://www.youtube.com/watch?v=jFrPnUYUYiw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606" y="620352"/>
            <a:ext cx="365479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lvl="1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24" y="1989220"/>
            <a:ext cx="4512476" cy="249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990600" y="5410200"/>
            <a:ext cx="7162799" cy="9424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কর্মকান্ডে তথ্য ও যোগাযোগ প্রযুক্তির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103" y="713182"/>
            <a:ext cx="464352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5537" y="2362199"/>
            <a:ext cx="7872663" cy="36054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সরকার জাতীয় ওয়েব পোর্টলের মাধ্যমে জনগণের নিকট কী কী তথ্য প্রকাশ করে তা বলতে পারবে।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জনগণের দোরগোড়ায় সরকারি সেবাসমূহ ব্যাখ্যা করতে পারবে।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ব্যবসার উদ্দেশ্যে কোম্পানিসমূহের অনলাইনে নিবন্ধনের বর্তমান সময়ের সুবিধা সমূহ বর্ণনা করতে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(Bangladesh) জাতীয় তথ্য বাতায়ন | গণপ্রজাতন্ত্রী বাংলাদেশ সরকার | People's Republic of Bangladesh - Mozilla Firefo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6" y="2743201"/>
            <a:ext cx="3530691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57801" y="1914327"/>
            <a:ext cx="345720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নিয়োগ বিজ্ঞপ্তি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213737"/>
            <a:ext cx="3457206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দরপত্র প্রকাশ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491335"/>
            <a:ext cx="345720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প্রকার আদেশ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1" y="5562600"/>
            <a:ext cx="3457204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স্বাস্থ্য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বিষয়ক সেবা প্রদান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19397" y="609600"/>
            <a:ext cx="6376803" cy="6416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যে সকল তথ্যাদি ওয়েব পোর্টালে প্রকাশ করে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(Bangladesh) জাতীয় তথ্য বাতায়ন | গণপ্রজাতন্ত্রী বাংলাদেশ সরকার | People's Republic of Bangladesh - Mozilla Firefo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3365843" cy="24698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981349" y="609600"/>
            <a:ext cx="7019652" cy="6416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যে সকল তথ্যাদি ওয়েব পোর্টালে প্রকাশ করে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1247" y="1958868"/>
            <a:ext cx="341031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পরিচয়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পত্রের নিবন্ধন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247" y="3581400"/>
            <a:ext cx="336139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বিভিন্ন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         সমূহ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350444"/>
            <a:ext cx="336139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আয়কর তথ্য প্রকাশ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31" y="588077"/>
            <a:ext cx="524327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আইন প্রনয়নে জনগনের মতামত গ্রহণঃ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2" y="2140892"/>
            <a:ext cx="3175158" cy="24915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1367" y="5192189"/>
            <a:ext cx="352963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এর মাধ্যমে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মতামত গ্রহণ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44722"/>
            <a:ext cx="3071848" cy="24877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5192189"/>
            <a:ext cx="307184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 মেইল এর মাধ্যমে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তথ্য সংগ্রহ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6640" y="930437"/>
            <a:ext cx="3069697" cy="68981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4122821"/>
            <a:ext cx="6705600" cy="9063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ফোনের মাধ্যমে কল করে, ই-মেইল এর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438400"/>
            <a:ext cx="6705600" cy="9063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নিকট হতে সরকার কি ভাবে মতামত সংগ্রহ করে?</a:t>
            </a:r>
          </a:p>
        </p:txBody>
      </p:sp>
    </p:spTree>
    <p:extLst>
      <p:ext uri="{BB962C8B-B14F-4D97-AF65-F5344CB8AC3E}">
        <p14:creationId xmlns:p14="http://schemas.microsoft.com/office/powerpoint/2010/main" val="252590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384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2006-08-16T00:00:00Z</dcterms:created>
  <dcterms:modified xsi:type="dcterms:W3CDTF">2019-11-14T17:05:53Z</dcterms:modified>
</cp:coreProperties>
</file>