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2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3" r:id="rId9"/>
    <p:sldId id="262" r:id="rId10"/>
    <p:sldId id="260" r:id="rId11"/>
    <p:sldId id="267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798" y="-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3T08:52:56.490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3T17:41:10.430" idx="2">
    <p:pos x="10" y="10"/>
    <p:text/>
  </p:cm>
  <p:cm authorId="1" dt="2019-06-23T17:41:48.135" idx="3">
    <p:pos x="10" y="106"/>
    <p:text/>
    <p:extLst>
      <p:ext uri="{C676402C-5697-4E1C-873F-D02D1690AC5C}">
        <p15:threadingInfo xmlns:p15="http://schemas.microsoft.com/office/powerpoint/2012/main" xmlns="" timeZoneBias="-360">
          <p15:parentCm authorId="1" idx="2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14-Nov-19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ifat\Desktop\How_Car_Engine_Works%20%20%20%20%20(360p)%20(2).3g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6F55F-B5AB-2B42-A7AD-5EB6A082E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  স্বা</a:t>
            </a:r>
            <a:r>
              <a:rPr lang="en-GB">
                <a:solidFill>
                  <a:schemeClr val="accent6"/>
                </a:solidFill>
              </a:rPr>
              <a:t> গ</a:t>
            </a:r>
            <a:r>
              <a:rPr lang="en-GB">
                <a:solidFill>
                  <a:srgbClr val="FF0000"/>
                </a:solidFill>
              </a:rPr>
              <a:t> ত</a:t>
            </a:r>
            <a:r>
              <a:rPr lang="en-GB">
                <a:solidFill>
                  <a:schemeClr val="accent4"/>
                </a:solidFill>
              </a:rPr>
              <a:t> ম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257FC9-94DE-8A4D-9D0C-3096DB149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73084"/>
            <a:ext cx="9144000" cy="3884716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&lt;marqucc&gt;national academy for computer fraling rossareh&lt;/marqucc&gt;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2932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4AEEE-765E-D14C-A9FC-824264B2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55" y="770915"/>
            <a:ext cx="7335487" cy="1596177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★</a:t>
            </a:r>
            <a:r>
              <a:rPr lang="en-GB" dirty="0">
                <a:solidFill>
                  <a:srgbClr val="FF0000"/>
                </a:solidFill>
              </a:rPr>
              <a:t>★</a:t>
            </a:r>
            <a:r>
              <a:rPr lang="en-GB" sz="5400" dirty="0" err="1">
                <a:solidFill>
                  <a:schemeClr val="accent6">
                    <a:lumMod val="75000"/>
                  </a:schemeClr>
                </a:solidFill>
              </a:rPr>
              <a:t>একক</a:t>
            </a:r>
            <a:r>
              <a:rPr lang="en-GB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5400" dirty="0" err="1">
                <a:solidFill>
                  <a:schemeClr val="accent6">
                    <a:lumMod val="75000"/>
                  </a:schemeClr>
                </a:solidFill>
              </a:rPr>
              <a:t>কাজ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★</a:t>
            </a:r>
            <a:r>
              <a:rPr lang="en-GB" dirty="0">
                <a:solidFill>
                  <a:srgbClr val="FF0000"/>
                </a:solidFill>
              </a:rPr>
              <a:t>★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976C2D-120E-754E-B5A1-45F362A4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870960"/>
          </a:xfrm>
        </p:spPr>
        <p:txBody>
          <a:bodyPr/>
          <a:lstStyle/>
          <a:p>
            <a:r>
              <a:rPr lang="en-US" dirty="0" err="1" smtClean="0"/>
              <a:t>পিস্টন</a:t>
            </a:r>
            <a:r>
              <a:rPr lang="en-US" dirty="0" smtClean="0"/>
              <a:t> </a:t>
            </a:r>
            <a:r>
              <a:rPr lang="en-US" dirty="0" err="1" smtClean="0"/>
              <a:t>চেনার</a:t>
            </a:r>
            <a:r>
              <a:rPr lang="en-US" dirty="0" smtClean="0"/>
              <a:t> </a:t>
            </a:r>
            <a:r>
              <a:rPr lang="en-US" dirty="0" err="1" smtClean="0"/>
              <a:t>উপায়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গাজন</a:t>
            </a:r>
            <a:r>
              <a:rPr lang="en-US" dirty="0" smtClean="0"/>
              <a:t> </a:t>
            </a:r>
            <a:r>
              <a:rPr lang="en-US" dirty="0" err="1" smtClean="0"/>
              <a:t>পিন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42056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ow_Car_Engine_Works     (360p) (2)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2811463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1EE9B-19ED-5E42-B79C-A4DECE47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720" y="1066801"/>
            <a:ext cx="8926418" cy="766303"/>
          </a:xfrm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00B050"/>
                </a:solidFill>
              </a:rPr>
              <a:t>দ  </a:t>
            </a:r>
            <a:r>
              <a:rPr lang="en-GB" sz="7200" dirty="0" err="1" smtClean="0">
                <a:solidFill>
                  <a:srgbClr val="FF0000"/>
                </a:solidFill>
              </a:rPr>
              <a:t>লী</a:t>
            </a:r>
            <a:r>
              <a:rPr lang="en-GB" sz="7200" dirty="0" smtClean="0">
                <a:solidFill>
                  <a:srgbClr val="00B050"/>
                </a:solidFill>
              </a:rPr>
              <a:t>  য়  </a:t>
            </a:r>
            <a:r>
              <a:rPr lang="en-GB" sz="7200" dirty="0" err="1">
                <a:solidFill>
                  <a:srgbClr val="C00000"/>
                </a:solidFill>
              </a:rPr>
              <a:t>কা</a:t>
            </a:r>
            <a:r>
              <a:rPr lang="en-GB" sz="7200" dirty="0">
                <a:solidFill>
                  <a:srgbClr val="C00000"/>
                </a:solidFill>
              </a:rPr>
              <a:t> </a:t>
            </a:r>
            <a:r>
              <a:rPr lang="en-GB" sz="7200" dirty="0">
                <a:solidFill>
                  <a:srgbClr val="00B050"/>
                </a:solidFill>
              </a:rPr>
              <a:t> জ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51B2F-67DC-2C47-9EA5-456B56997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FFFF00"/>
                </a:solidFill>
              </a:rPr>
              <a:t>একটি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পিস্টন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খুলে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বিভিন্ন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অংশ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চিহিৃত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করণ</a:t>
            </a:r>
            <a:r>
              <a:rPr lang="en-US" sz="3600" dirty="0" smtClean="0">
                <a:solidFill>
                  <a:srgbClr val="FFFF00"/>
                </a:solidFill>
              </a:rPr>
              <a:t>।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78799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B050"/>
                </a:solidFill>
              </a:rPr>
              <a:t>ধন্যবাদ</a:t>
            </a:r>
            <a:endParaRPr lang="en-US" sz="88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447800"/>
            <a:ext cx="3429000" cy="5280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A9EF7-0EB4-394F-8A21-47857CD8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69" y="987425"/>
            <a:ext cx="3932237" cy="4382984"/>
          </a:xfrm>
        </p:spPr>
        <p:txBody>
          <a:bodyPr>
            <a:normAutofit/>
          </a:bodyPr>
          <a:lstStyle/>
          <a:p>
            <a:r>
              <a:rPr lang="en-GB"/>
              <a:t>শিক্ষক পরিচিতি★</a:t>
            </a:r>
            <a:br>
              <a:rPr lang="en-GB"/>
            </a:br>
            <a:r>
              <a:rPr lang="en-GB">
                <a:solidFill>
                  <a:schemeClr val="accent2"/>
                </a:solidFill>
              </a:rPr>
              <a:t>শেখর </a:t>
            </a:r>
            <a:r>
              <a:rPr lang="en-GB">
                <a:solidFill>
                  <a:schemeClr val="accent6"/>
                </a:solidFill>
              </a:rPr>
              <a:t>চন্দ্র </a:t>
            </a:r>
            <a:r>
              <a:rPr lang="en-GB">
                <a:solidFill>
                  <a:schemeClr val="accent1"/>
                </a:solidFill>
              </a:rPr>
              <a:t>পাল</a:t>
            </a:r>
            <a:br>
              <a:rPr lang="en-GB">
                <a:solidFill>
                  <a:schemeClr val="accent1"/>
                </a:solidFill>
              </a:rPr>
            </a:br>
            <a:r>
              <a:rPr lang="en-GB">
                <a:solidFill>
                  <a:srgbClr val="C00000"/>
                </a:solidFill>
              </a:rPr>
              <a:t>ট্রেড-ইন্সট্রাক্টর(অটোমোটিভ)</a:t>
            </a:r>
            <a:br>
              <a:rPr lang="en-GB">
                <a:solidFill>
                  <a:srgbClr val="C00000"/>
                </a:solidFill>
              </a:rPr>
            </a:br>
            <a:r>
              <a:rPr lang="en-GB">
                <a:solidFill>
                  <a:srgbClr val="FF0000"/>
                </a:solidFill>
              </a:rPr>
              <a:t>সাকিনা আজহার টেকনিক্যাল কলেজ</a:t>
            </a:r>
            <a:br>
              <a:rPr lang="en-GB">
                <a:solidFill>
                  <a:srgbClr val="FF0000"/>
                </a:solidFill>
              </a:rPr>
            </a:br>
            <a:r>
              <a:rPr lang="en-GB">
                <a:solidFill>
                  <a:srgbClr val="FF0000"/>
                </a:solidFill>
              </a:rPr>
              <a:t>মুলঘর,ফকিরহাট,বাগেরহাট।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6C51EE-1922-5445-AD14-06EDDA976BA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2044548"/>
            <a:ext cx="6094411" cy="466105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    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FC1FDE8C-19C6-2A45-A4E7-403F85811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5" y="0"/>
            <a:ext cx="5153025" cy="6870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112D045-A664-444A-9CA8-D7EF48F433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0195371">
            <a:off x="8259763" y="1514770"/>
            <a:ext cx="3932237" cy="18621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শিক্ষক</a:t>
            </a:r>
            <a:r>
              <a:rPr lang="en-GB" dirty="0"/>
              <a:t> </a:t>
            </a:r>
            <a:r>
              <a:rPr lang="en-GB" dirty="0" err="1"/>
              <a:t>পরিচিতি</a:t>
            </a:r>
            <a:r>
              <a:rPr lang="en-GB" dirty="0"/>
              <a:t>★</a:t>
            </a:r>
            <a:br>
              <a:rPr lang="en-GB" dirty="0"/>
            </a:br>
            <a:r>
              <a:rPr lang="en-GB" dirty="0" err="1">
                <a:solidFill>
                  <a:srgbClr val="C00000"/>
                </a:solidFill>
              </a:rPr>
              <a:t>শেখর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চন্দ্র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পাল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sz="3100" dirty="0" err="1">
                <a:solidFill>
                  <a:srgbClr val="C00000"/>
                </a:solidFill>
              </a:rPr>
              <a:t>ট্রেড-ইন্সট্রাক্টর</a:t>
            </a:r>
            <a:r>
              <a:rPr lang="en-GB" sz="3100" dirty="0">
                <a:solidFill>
                  <a:srgbClr val="C00000"/>
                </a:solidFill>
              </a:rPr>
              <a:t>(</a:t>
            </a:r>
            <a:r>
              <a:rPr lang="en-GB" sz="3100" dirty="0" err="1">
                <a:solidFill>
                  <a:srgbClr val="C00000"/>
                </a:solidFill>
              </a:rPr>
              <a:t>অটোমোটিভ</a:t>
            </a:r>
            <a:r>
              <a:rPr lang="en-GB" sz="3100" dirty="0">
                <a:solidFill>
                  <a:srgbClr val="C00000"/>
                </a:solidFill>
              </a:rPr>
              <a:t>)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sz="2700" dirty="0" err="1">
                <a:solidFill>
                  <a:srgbClr val="FF0000"/>
                </a:solidFill>
              </a:rPr>
              <a:t>সাকিনা</a:t>
            </a:r>
            <a:r>
              <a:rPr lang="en-GB" sz="2700" dirty="0">
                <a:solidFill>
                  <a:srgbClr val="FF0000"/>
                </a:solidFill>
              </a:rPr>
              <a:t> </a:t>
            </a:r>
            <a:r>
              <a:rPr lang="en-GB" sz="2700" dirty="0" err="1">
                <a:solidFill>
                  <a:srgbClr val="FF0000"/>
                </a:solidFill>
              </a:rPr>
              <a:t>আজহার</a:t>
            </a:r>
            <a:r>
              <a:rPr lang="en-GB" sz="2700" dirty="0">
                <a:solidFill>
                  <a:srgbClr val="FF0000"/>
                </a:solidFill>
              </a:rPr>
              <a:t> </a:t>
            </a:r>
            <a:r>
              <a:rPr lang="en-GB" sz="2700" dirty="0" err="1">
                <a:solidFill>
                  <a:srgbClr val="FF0000"/>
                </a:solidFill>
              </a:rPr>
              <a:t>টেকনিক্যাল</a:t>
            </a:r>
            <a:r>
              <a:rPr lang="en-GB" sz="2700" dirty="0">
                <a:solidFill>
                  <a:srgbClr val="FF0000"/>
                </a:solidFill>
              </a:rPr>
              <a:t> </a:t>
            </a:r>
            <a:r>
              <a:rPr lang="en-GB" sz="2700" dirty="0" err="1">
                <a:solidFill>
                  <a:srgbClr val="FF0000"/>
                </a:solidFill>
              </a:rPr>
              <a:t>কলেজ</a:t>
            </a:r>
            <a:r>
              <a:rPr lang="en-GB" sz="2700" dirty="0">
                <a:solidFill>
                  <a:srgbClr val="FF0000"/>
                </a:solidFill>
              </a:rPr>
              <a:t/>
            </a:r>
            <a:br>
              <a:rPr lang="en-GB" sz="2700" dirty="0">
                <a:solidFill>
                  <a:srgbClr val="FF0000"/>
                </a:solidFill>
              </a:rPr>
            </a:br>
            <a:r>
              <a:rPr lang="en-GB" sz="2700" dirty="0" err="1">
                <a:solidFill>
                  <a:srgbClr val="FF0000"/>
                </a:solidFill>
              </a:rPr>
              <a:t>মুলঘর,ফকিরহাট,বাগেরহাট</a:t>
            </a:r>
            <a:r>
              <a:rPr lang="en-GB" sz="2700" dirty="0">
                <a:solidFill>
                  <a:srgbClr val="FF0000"/>
                </a:solidFill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515976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C250B-8E93-D44D-B35D-C5F32CD4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FC03016E-5407-444C-AEE2-B5D049F673F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85232" y="1926026"/>
            <a:ext cx="3935689" cy="315834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CE4299-4C8F-254E-9580-BFFF07C03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867" y="1673836"/>
            <a:ext cx="7556533" cy="5266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solidFill>
                  <a:schemeClr val="accent3"/>
                </a:solidFill>
              </a:rPr>
              <a:t>পাঠ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পরিচিতি</a:t>
            </a:r>
            <a:r>
              <a:rPr lang="en-GB" dirty="0">
                <a:solidFill>
                  <a:schemeClr val="accent5"/>
                </a:solidFill>
              </a:rPr>
              <a:t> ★</a:t>
            </a:r>
            <a:r>
              <a:rPr lang="en-GB" dirty="0">
                <a:solidFill>
                  <a:srgbClr val="C00000"/>
                </a:solidFill>
              </a:rPr>
              <a:t>★</a:t>
            </a:r>
            <a:r>
              <a:rPr lang="en-GB" dirty="0">
                <a:solidFill>
                  <a:srgbClr val="FF0000"/>
                </a:solidFill>
              </a:rPr>
              <a:t>**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নবম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শ্রেনী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এস,এস,সি,ভোকঃ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ট্রেড-১(১ম </a:t>
            </a:r>
            <a:r>
              <a:rPr lang="en-GB" dirty="0" err="1">
                <a:solidFill>
                  <a:srgbClr val="FF0000"/>
                </a:solidFill>
              </a:rPr>
              <a:t>পত্র,অটোমোটিভ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ইঞ্জিন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ও 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ইঞ্জিনের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শ্রেণীবিন্যাস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★★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★ 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ইঞ্জিন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কী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★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ইঞ্জিন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প্রধানত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কত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প্রকার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ও 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কী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কী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ভেহিক্যাল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কী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?</a:t>
            </a:r>
          </a:p>
          <a:p>
            <a:pPr marL="0" indent="0">
              <a:buNone/>
            </a:pP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ইঞ্জিন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কি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ভাবে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কাজ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করে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তা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আমরা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ভিডিও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মাধ্যমে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জানা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ও</a:t>
            </a:r>
          </a:p>
          <a:p>
            <a:pPr marL="0" indent="0">
              <a:buNone/>
            </a:pP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শেখার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চেষ্টা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করব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। </a:t>
            </a:r>
          </a:p>
          <a:p>
            <a:pPr marL="0" indent="0">
              <a:buNone/>
            </a:pPr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0EF5BEE9-0BF0-6D4A-AAB3-38FAA4379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01284" y="254713"/>
            <a:ext cx="6545428" cy="603600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832849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0D03B-7158-5C48-A1CB-42886842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90C0C221-10EF-4342-AB08-2FCF25261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7CABCEE-4A7F-1741-8F72-DF00EB517F8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EEDD02-E43B-1F4C-AED5-0AEDFBE6F19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1524000"/>
            <a:ext cx="5386917" cy="3763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rgbClr val="00B0F0"/>
                </a:solidFill>
              </a:rPr>
              <a:t>ইঞ্জিন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কী</a:t>
            </a:r>
            <a:r>
              <a:rPr lang="en-GB" dirty="0">
                <a:solidFill>
                  <a:srgbClr val="00B0F0"/>
                </a:solidFill>
              </a:rPr>
              <a:t>? </a:t>
            </a:r>
            <a:r>
              <a:rPr lang="en-GB" dirty="0" err="1">
                <a:solidFill>
                  <a:srgbClr val="00B0F0"/>
                </a:solidFill>
              </a:rPr>
              <a:t>কীভাবে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কাজ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করে</a:t>
            </a:r>
            <a:r>
              <a:rPr lang="en-GB" dirty="0">
                <a:solidFill>
                  <a:srgbClr val="00B0F0"/>
                </a:solidFill>
              </a:rPr>
              <a:t>,  </a:t>
            </a:r>
            <a:r>
              <a:rPr lang="en-GB" dirty="0" err="1">
                <a:solidFill>
                  <a:srgbClr val="00B0F0"/>
                </a:solidFill>
              </a:rPr>
              <a:t>তা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আমরা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ভিডিওর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মাধ্যমে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দেখবোঃ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91D489E-67B0-A046-9D05-EA7A54CBCE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355" y="0"/>
            <a:ext cx="5548749" cy="665512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F284831-9B87-D041-BEAC-28FB2FB4D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591631"/>
              </p:ext>
            </p:extLst>
          </p:nvPr>
        </p:nvGraphicFramePr>
        <p:xfrm>
          <a:off x="3523759" y="-3748149"/>
          <a:ext cx="812799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6051389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41436263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92731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4935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4525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54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828092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1297E-65C5-E947-85F9-AA945853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02" y="884475"/>
            <a:ext cx="8887937" cy="4125428"/>
          </a:xfrm>
        </p:spPr>
        <p:txBody>
          <a:bodyPr/>
          <a:lstStyle/>
          <a:p>
            <a:r>
              <a:rPr lang="en-GB"/>
              <a:t>         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4B5C80-1B09-C44C-8250-253FE47C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98" y="841169"/>
            <a:ext cx="10363826" cy="6660077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rgbClr val="FF0000"/>
                </a:solidFill>
              </a:rPr>
              <a:t>শি</a:t>
            </a:r>
            <a:r>
              <a:rPr lang="en-GB" b="1" dirty="0">
                <a:solidFill>
                  <a:srgbClr val="FF0000"/>
                </a:solidFill>
              </a:rPr>
              <a:t> খ ন  ফ ল  </a:t>
            </a:r>
            <a:r>
              <a:rPr lang="en-GB" b="1" dirty="0" smtClean="0">
                <a:solidFill>
                  <a:srgbClr val="FF0000"/>
                </a:solidFill>
              </a:rPr>
              <a:t>: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FF0000"/>
                </a:solidFill>
              </a:rPr>
              <a:t>★★</a:t>
            </a:r>
            <a:r>
              <a:rPr lang="en-GB" u="sng" dirty="0" err="1">
                <a:solidFill>
                  <a:srgbClr val="FF0000"/>
                </a:solidFill>
              </a:rPr>
              <a:t>ইঞ্জিন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ওইঞ্জিনের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শ্রেণীবিন্যাস</a:t>
            </a:r>
            <a:r>
              <a:rPr lang="en-GB" u="sng" dirty="0">
                <a:solidFill>
                  <a:srgbClr val="FF0000"/>
                </a:solidFill>
              </a:rPr>
              <a:t>★★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u="sng" dirty="0" smtClean="0">
                <a:solidFill>
                  <a:srgbClr val="FF0000"/>
                </a:solidFill>
              </a:rPr>
              <a:t>	**</a:t>
            </a:r>
            <a:r>
              <a:rPr lang="en-GB" u="sng" dirty="0" err="1">
                <a:solidFill>
                  <a:srgbClr val="FF0000"/>
                </a:solidFill>
              </a:rPr>
              <a:t>ইঞ্জিন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কী</a:t>
            </a:r>
            <a:r>
              <a:rPr lang="en-GB" u="sng" dirty="0">
                <a:solidFill>
                  <a:srgbClr val="FF0000"/>
                </a:solidFill>
              </a:rPr>
              <a:t>? </a:t>
            </a:r>
            <a:r>
              <a:rPr lang="en-GB" u="sng" dirty="0" err="1">
                <a:solidFill>
                  <a:srgbClr val="FF0000"/>
                </a:solidFill>
              </a:rPr>
              <a:t>তা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জানবো</a:t>
            </a:r>
            <a:r>
              <a:rPr lang="en-GB" u="sng" dirty="0">
                <a:solidFill>
                  <a:srgbClr val="FF0000"/>
                </a:solidFill>
              </a:rPr>
              <a:t>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u="sng" dirty="0" smtClean="0">
                <a:solidFill>
                  <a:srgbClr val="FF0000"/>
                </a:solidFill>
              </a:rPr>
              <a:t>	**</a:t>
            </a:r>
            <a:r>
              <a:rPr lang="en-GB" u="sng" dirty="0" err="1">
                <a:solidFill>
                  <a:srgbClr val="FF0000"/>
                </a:solidFill>
              </a:rPr>
              <a:t>ইঞ্জিন</a:t>
            </a:r>
            <a:r>
              <a:rPr lang="en-GB" u="sng" dirty="0">
                <a:solidFill>
                  <a:srgbClr val="FF0000"/>
                </a:solidFill>
              </a:rPr>
              <a:t>  </a:t>
            </a:r>
            <a:r>
              <a:rPr lang="en-GB" u="sng" dirty="0" err="1">
                <a:solidFill>
                  <a:srgbClr val="FF0000"/>
                </a:solidFill>
              </a:rPr>
              <a:t>প্রধানত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কত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প্রকার</a:t>
            </a:r>
            <a:r>
              <a:rPr lang="en-GB" u="sng" dirty="0">
                <a:solidFill>
                  <a:srgbClr val="FF0000"/>
                </a:solidFill>
              </a:rPr>
              <a:t>  ও </a:t>
            </a:r>
            <a:r>
              <a:rPr lang="en-GB" u="sng" dirty="0" err="1">
                <a:solidFill>
                  <a:srgbClr val="FF0000"/>
                </a:solidFill>
              </a:rPr>
              <a:t>কী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কী</a:t>
            </a:r>
            <a:r>
              <a:rPr lang="en-GB" u="sng" dirty="0">
                <a:solidFill>
                  <a:srgbClr val="FF0000"/>
                </a:solidFill>
              </a:rPr>
              <a:t>? </a:t>
            </a:r>
            <a:r>
              <a:rPr lang="en-GB" u="sng" dirty="0" err="1">
                <a:solidFill>
                  <a:srgbClr val="FF0000"/>
                </a:solidFill>
              </a:rPr>
              <a:t>তা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জানবো</a:t>
            </a:r>
            <a:r>
              <a:rPr lang="en-GB" u="sng" dirty="0">
                <a:solidFill>
                  <a:srgbClr val="FF0000"/>
                </a:solidFill>
              </a:rPr>
              <a:t>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u="sng" dirty="0" smtClean="0">
                <a:solidFill>
                  <a:srgbClr val="FF0000"/>
                </a:solidFill>
              </a:rPr>
              <a:t>	**</a:t>
            </a:r>
            <a:r>
              <a:rPr lang="en-GB" u="sng" dirty="0" err="1">
                <a:solidFill>
                  <a:srgbClr val="FF0000"/>
                </a:solidFill>
              </a:rPr>
              <a:t>ভেহিক্যাল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কী</a:t>
            </a:r>
            <a:r>
              <a:rPr lang="en-GB" u="sng" dirty="0">
                <a:solidFill>
                  <a:srgbClr val="FF0000"/>
                </a:solidFill>
              </a:rPr>
              <a:t>? </a:t>
            </a:r>
            <a:r>
              <a:rPr lang="en-GB" u="sng" dirty="0" err="1">
                <a:solidFill>
                  <a:srgbClr val="FF0000"/>
                </a:solidFill>
              </a:rPr>
              <a:t>তা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জানবো</a:t>
            </a:r>
            <a:r>
              <a:rPr lang="en-GB" u="sng" dirty="0">
                <a:solidFill>
                  <a:srgbClr val="FF0000"/>
                </a:solidFill>
              </a:rPr>
              <a:t>।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u="sng" dirty="0" smtClean="0">
                <a:solidFill>
                  <a:srgbClr val="FF0000"/>
                </a:solidFill>
              </a:rPr>
              <a:t>	</a:t>
            </a:r>
            <a:r>
              <a:rPr lang="en-GB" u="sng" dirty="0" err="1" smtClean="0">
                <a:solidFill>
                  <a:srgbClr val="FF0000"/>
                </a:solidFill>
              </a:rPr>
              <a:t>ইঞ্জিন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কি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ভাবে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কাজ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করে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তা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শিখবো</a:t>
            </a:r>
            <a:r>
              <a:rPr lang="en-GB" u="sng" dirty="0">
                <a:solidFill>
                  <a:srgbClr val="FF0000"/>
                </a:solidFill>
              </a:rPr>
              <a:t> ।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817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6BECE-6632-1041-ABD4-50B56289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F7BCA85-DFC7-9E41-B90B-F2110015D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487" y="457200"/>
            <a:ext cx="9166266" cy="6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118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076E87-8809-C64F-8329-E6D240E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17D3768-7D14-4B4B-B0FC-6222D29EB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74" y="729838"/>
            <a:ext cx="10009051" cy="50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708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91814-02CE-8C45-AB77-612EC2B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25" y="766023"/>
            <a:ext cx="10364451" cy="15961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EF96D9-74C9-EB45-8475-64054F30F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249" y="2352248"/>
            <a:ext cx="10363826" cy="1838752"/>
          </a:xfrm>
        </p:spPr>
        <p:txBody>
          <a:bodyPr/>
          <a:lstStyle/>
          <a:p>
            <a:r>
              <a:rPr lang="en-GB" dirty="0" err="1">
                <a:solidFill>
                  <a:schemeClr val="accent4">
                    <a:lumMod val="50000"/>
                  </a:schemeClr>
                </a:solidFill>
              </a:rPr>
              <a:t>ভেহিক্যাল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</a:rPr>
              <a:t>কী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?</a:t>
            </a:r>
          </a:p>
          <a:p>
            <a:r>
              <a:rPr lang="en-GB" dirty="0" err="1">
                <a:solidFill>
                  <a:schemeClr val="accent4">
                    <a:lumMod val="50000"/>
                  </a:schemeClr>
                </a:solidFill>
              </a:rPr>
              <a:t>উত্তরঃ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4D8AB2-4D5B-AF4A-9F19-2800E8EA1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8961"/>
            <a:ext cx="6128162" cy="67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1929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58D49-036F-B24D-B7CB-DFEE1FB4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93765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4A40D305-0954-9D49-A415-06610976A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5544714"/>
              </p:ext>
            </p:extLst>
          </p:nvPr>
        </p:nvGraphicFramePr>
        <p:xfrm>
          <a:off x="-292794" y="-140141"/>
          <a:ext cx="12484794" cy="677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598">
                  <a:extLst>
                    <a:ext uri="{9D8B030D-6E8A-4147-A177-3AD203B41FA5}">
                      <a16:colId xmlns:a16="http://schemas.microsoft.com/office/drawing/2014/main" xmlns="" val="3881947987"/>
                    </a:ext>
                  </a:extLst>
                </a:gridCol>
                <a:gridCol w="4161598">
                  <a:extLst>
                    <a:ext uri="{9D8B030D-6E8A-4147-A177-3AD203B41FA5}">
                      <a16:colId xmlns:a16="http://schemas.microsoft.com/office/drawing/2014/main" xmlns="" val="834990087"/>
                    </a:ext>
                  </a:extLst>
                </a:gridCol>
                <a:gridCol w="4161598">
                  <a:extLst>
                    <a:ext uri="{9D8B030D-6E8A-4147-A177-3AD203B41FA5}">
                      <a16:colId xmlns:a16="http://schemas.microsoft.com/office/drawing/2014/main" xmlns="" val="1620182057"/>
                    </a:ext>
                  </a:extLst>
                </a:gridCol>
              </a:tblGrid>
              <a:tr h="2259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756610"/>
                  </a:ext>
                </a:extLst>
              </a:tr>
              <a:tr h="2259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177530"/>
                  </a:ext>
                </a:extLst>
              </a:tr>
              <a:tr h="2259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740293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E614602E-CA03-5741-BA0A-89EC92521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20542"/>
              </p:ext>
            </p:extLst>
          </p:nvPr>
        </p:nvGraphicFramePr>
        <p:xfrm>
          <a:off x="742208" y="-247403"/>
          <a:ext cx="10650684" cy="618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671">
                  <a:extLst>
                    <a:ext uri="{9D8B030D-6E8A-4147-A177-3AD203B41FA5}">
                      <a16:colId xmlns:a16="http://schemas.microsoft.com/office/drawing/2014/main" xmlns="" val="4010865441"/>
                    </a:ext>
                  </a:extLst>
                </a:gridCol>
                <a:gridCol w="2662671">
                  <a:extLst>
                    <a:ext uri="{9D8B030D-6E8A-4147-A177-3AD203B41FA5}">
                      <a16:colId xmlns:a16="http://schemas.microsoft.com/office/drawing/2014/main" xmlns="" val="663163621"/>
                    </a:ext>
                  </a:extLst>
                </a:gridCol>
                <a:gridCol w="2662671">
                  <a:extLst>
                    <a:ext uri="{9D8B030D-6E8A-4147-A177-3AD203B41FA5}">
                      <a16:colId xmlns:a16="http://schemas.microsoft.com/office/drawing/2014/main" xmlns="" val="132706668"/>
                    </a:ext>
                  </a:extLst>
                </a:gridCol>
                <a:gridCol w="2662671">
                  <a:extLst>
                    <a:ext uri="{9D8B030D-6E8A-4147-A177-3AD203B41FA5}">
                      <a16:colId xmlns:a16="http://schemas.microsoft.com/office/drawing/2014/main" xmlns="" val="1080328413"/>
                    </a:ext>
                  </a:extLst>
                </a:gridCol>
              </a:tblGrid>
              <a:tr h="20616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9489759"/>
                  </a:ext>
                </a:extLst>
              </a:tr>
              <a:tr h="20616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ইঞ্জিন কী★★</a:t>
                      </a:r>
                    </a:p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0625214"/>
                  </a:ext>
                </a:extLst>
              </a:tr>
              <a:tr h="20616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3235639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1A40A7D3-23BD-EF42-B948-4D9CA4BB5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6272282"/>
              </p:ext>
            </p:extLst>
          </p:nvPr>
        </p:nvGraphicFramePr>
        <p:xfrm>
          <a:off x="858108" y="2474823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2178781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9112322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66256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468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834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088350"/>
                  </a:ext>
                </a:extLst>
              </a:tr>
            </a:tbl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49F2D6EA-FC01-1648-85CC-C5F9F8C65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938" y="-286551"/>
            <a:ext cx="4966607" cy="683975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4D5AF6B7-1C44-9E4E-8045-23D817DB6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006" y="-247402"/>
            <a:ext cx="4145042" cy="68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50616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127</Words>
  <Application>Microsoft Office PowerPoint</Application>
  <PresentationFormat>Custom</PresentationFormat>
  <Paragraphs>44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  স্বা গ ত ম</vt:lpstr>
      <vt:lpstr>শিক্ষক পরিচিতি★ শেখর চন্দ্র পাল ট্রেড-ইন্সট্রাক্টর(অটোমোটিভ) সাকিনা আজহার টেকনিক্যাল কলেজ মুলঘর,ফকিরহাট,বাগেরহাট। </vt:lpstr>
      <vt:lpstr>Slide 3</vt:lpstr>
      <vt:lpstr>Slide 4</vt:lpstr>
      <vt:lpstr>          </vt:lpstr>
      <vt:lpstr>Slide 6</vt:lpstr>
      <vt:lpstr>Slide 7</vt:lpstr>
      <vt:lpstr>Slide 8</vt:lpstr>
      <vt:lpstr>Slide 9</vt:lpstr>
      <vt:lpstr>★★একক কাজ★★</vt:lpstr>
      <vt:lpstr>Slide 11</vt:lpstr>
      <vt:lpstr>দ  লী  য়  কা  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sifat</cp:lastModifiedBy>
  <cp:revision>55</cp:revision>
  <dcterms:modified xsi:type="dcterms:W3CDTF">2019-11-14T16:27:25Z</dcterms:modified>
</cp:coreProperties>
</file>