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4" r:id="rId5"/>
    <p:sldId id="265" r:id="rId6"/>
    <p:sldId id="266" r:id="rId7"/>
    <p:sldId id="257" r:id="rId8"/>
    <p:sldId id="267" r:id="rId9"/>
    <p:sldId id="274" r:id="rId10"/>
    <p:sldId id="268" r:id="rId11"/>
    <p:sldId id="275" r:id="rId12"/>
    <p:sldId id="269" r:id="rId13"/>
    <p:sldId id="273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2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5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1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6A75-F222-47EE-BA91-3C54531E626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7155-CECB-4EA3-99A3-065BC40F8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46" y="270456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033" y="1309696"/>
            <a:ext cx="5021688" cy="50216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16050" y="386366"/>
            <a:ext cx="1779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68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6706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5130" y="5242190"/>
            <a:ext cx="9024639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ও আউটপুট স্টেটমেন্টের শ্রেণিবিভাগ ছকে দেখাও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5" y="1337864"/>
            <a:ext cx="6462207" cy="37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88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5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28043" y="1335595"/>
            <a:ext cx="7791719" cy="501675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#include&lt;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oid main ()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loat div;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(“Enter the value of a &amp; b\n”);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 %d”, &amp;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a,&amp;b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div=a/b;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(“%f”, div);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5876" y="426349"/>
            <a:ext cx="6714187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পূর্ণ সংখ্যার ভাগফল নির্ণয়ের প্রোগ্রাম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941" y="124796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51266" y="365052"/>
            <a:ext cx="3161763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6441" y="5815686"/>
            <a:ext cx="7946264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 থেকে ডেটা ইনপুটের সিনট্যাক্স ব্যাখ্যা কর।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72" y="1058922"/>
            <a:ext cx="7173532" cy="45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1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225" y="202071"/>
            <a:ext cx="11681137" cy="649494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60957" y="477804"/>
            <a:ext cx="6382287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712" y="1461422"/>
            <a:ext cx="7662930" cy="4708981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 ছাত্রছাত্রীবৃন্দ তোমরা প্রোগ্রামে লক্ষ্য করে দেখ, একটি প্রোগ্রামের সোর্স কোড লিখার নিয়ম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জানলে চারটি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 উত্তর দিতে পারবে। শুধু ক্ষেত্র বিশেষে ভেরিয়েবল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অপারেটর পরিবর্তন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করলেই হবে।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699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75838" y="334850"/>
            <a:ext cx="404396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1523" y="4939908"/>
            <a:ext cx="7136876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 ব্যাখ্যা কর।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 startAt="2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নির্বাহ কাজ কোন লাইন থেকে শুরু হয়? </a:t>
            </a:r>
          </a:p>
          <a:p>
            <a:pPr marL="514350" indent="-514350">
              <a:buAutoNum type="arabicPeriod" startAt="2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প্রোগ্রামে প্রসেসিং লাইন কোনটি?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390" y="1121527"/>
            <a:ext cx="7109138" cy="379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28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579" y="137675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3808" y="5310651"/>
            <a:ext cx="6226935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প্রোগ্রামে নন-প্রিন্টিং ক্যারেক্টার কোনটি?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442" y="1500649"/>
            <a:ext cx="4897893" cy="36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460" y="205072"/>
            <a:ext cx="11718387" cy="648520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14865" y="353674"/>
            <a:ext cx="2796550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70" y="1336111"/>
            <a:ext cx="7358130" cy="490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46" y="270456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257577"/>
            <a:ext cx="12011158" cy="6376035"/>
            <a:chOff x="0" y="257577"/>
            <a:chExt cx="12011158" cy="63760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201" y="468834"/>
              <a:ext cx="2465770" cy="328769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0" y="3678957"/>
              <a:ext cx="6851560" cy="295465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</a:t>
              </a:r>
              <a:r>
                <a:rPr lang="en-US" sz="54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হামিদুর</a:t>
              </a:r>
              <a:r>
                <a:rPr lang="en-US" sz="54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রহমান</a:t>
              </a:r>
              <a:endPara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প্রভাষক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অপারেশন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গৌরীপুর বিএম কলেজ</a:t>
              </a:r>
            </a:p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গৌরীপুর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ময়মনসিংহ। </a:t>
              </a:r>
            </a:p>
            <a:p>
              <a:pPr algn="ctr"/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মোবাইলঃ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01715-246578</a:t>
              </a:r>
              <a:endPara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ই-মেইলঃ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hamidur2270@gmail.com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670718" y="4079067"/>
              <a:ext cx="5340440" cy="2554545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একাদশ (এইচএসসি বিএম)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কম্পিউটার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প্রোগ্রামিং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৭ম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</a:p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পাঠের বিষয়ঃ ছবি দেখে ঘোষণা।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6426557" y="934026"/>
              <a:ext cx="47759" cy="567283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04138" y="257577"/>
              <a:ext cx="2434107" cy="830997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91" y="750558"/>
            <a:ext cx="2473818" cy="3185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656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1819" y="277931"/>
            <a:ext cx="11681139" cy="627201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03808" y="566670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কিসের?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8697" y="5552373"/>
            <a:ext cx="3296991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স্টেটমেন্ট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75" y="2138039"/>
            <a:ext cx="5181600" cy="2905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474" y="1453517"/>
            <a:ext cx="4038600" cy="3981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6775827" y="5639149"/>
            <a:ext cx="3915247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ইনপুট/আউট  স্টেটমেন্ট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820" y="212499"/>
            <a:ext cx="11771289" cy="645231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57106" y="265663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7411" y="1171978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ও আউটপুট স্টেটমেন্ট 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72" y="2320595"/>
            <a:ext cx="5357611" cy="37711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9390549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305" y="276112"/>
            <a:ext cx="11642501" cy="6093976"/>
          </a:xfrm>
          <a:prstGeom prst="rect">
            <a:avLst/>
          </a:prstGeom>
          <a:noFill/>
          <a:ln w="76200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ইনপুট ও আউটপুট স্টেটমেন্ট কি তা বলতে পারবে। 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ইনপুট ও আউটপুট স্টেটমেন্ট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সিনট্যাক্স লিখতে পারবে। </a:t>
            </a:r>
            <a:endParaRPr lang="bn-BD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৩।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ও আউটপুট স্টেটমেন্ট </a:t>
            </a:r>
            <a:r>
              <a:rPr lang="bn-BD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ব্যবহার করে প্রোগ্রাম তৈরি করতে পারবে।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185" y="163433"/>
            <a:ext cx="11814219" cy="649500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23751" y="1198246"/>
            <a:ext cx="7791719" cy="5078313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#include&lt;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oid main ()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a,b,sum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(“Enter the value of a &amp; b\n”);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 %d”, &amp;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a,&amp;b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um=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(“%d”, sum);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3751" y="340548"/>
            <a:ext cx="7366715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পূর্ণ সংখ্যার যোগফল নির্ণয়ের প্রোগ্রাম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41668" y="163433"/>
            <a:ext cx="11855005" cy="650782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23751" y="1198246"/>
            <a:ext cx="7791719" cy="5078313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#include&lt;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oid main ()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a,b,su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(“Enter the value of a &amp; b\n”);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 %d”, &amp;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a,&amp;b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sub=a-b;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(“%d”, sub);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23751" y="340548"/>
            <a:ext cx="7366715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পূর্ণ সংখ্যার বিয়োগফল নির্ণয়ের প্রোগ্রাম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7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335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10435" y="243972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06" y="5348041"/>
            <a:ext cx="5245663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statement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5" y="932700"/>
            <a:ext cx="6326745" cy="42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8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5" y="163433"/>
            <a:ext cx="11681137" cy="65593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23751" y="1198246"/>
            <a:ext cx="7791719" cy="5078313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#include&lt;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oid main ()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a,b,mul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(“Enter the value of a &amp; b\n”);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 %d”, &amp;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a,&amp;b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=a*b;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(“%d”,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3751" y="340548"/>
            <a:ext cx="6714187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পূর্ণ সংখ্যার গুণফল নির্ণয়ের প্রোগ্রাম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380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Alal</dc:creator>
  <cp:lastModifiedBy>Alal</cp:lastModifiedBy>
  <cp:revision>190</cp:revision>
  <dcterms:created xsi:type="dcterms:W3CDTF">2019-10-15T07:19:45Z</dcterms:created>
  <dcterms:modified xsi:type="dcterms:W3CDTF">2019-11-14T05:15:28Z</dcterms:modified>
</cp:coreProperties>
</file>