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59" r:id="rId7"/>
    <p:sldId id="268" r:id="rId8"/>
    <p:sldId id="260" r:id="rId9"/>
    <p:sldId id="269" r:id="rId10"/>
    <p:sldId id="261" r:id="rId11"/>
    <p:sldId id="267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 snapToGrid="0">
      <p:cViewPr>
        <p:scale>
          <a:sx n="71" d="100"/>
          <a:sy n="71" d="100"/>
        </p:scale>
        <p:origin x="-6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9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0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3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3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1D7E-0D24-4AB9-AEEA-C12C61D8312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2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fif"/><Relationship Id="rId7" Type="http://schemas.openxmlformats.org/officeDocument/2006/relationships/image" Target="../media/image16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7" Type="http://schemas.openxmlformats.org/officeDocument/2006/relationships/image" Target="../media/image2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887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4" y="398815"/>
            <a:ext cx="11618259" cy="6096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72400" y="647341"/>
            <a:ext cx="3949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</a:rPr>
              <a:t>¯^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MJ" pitchFamily="2" charset="0"/>
              </a:rPr>
              <a:t>vMZg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91687" y="4468496"/>
            <a:ext cx="7057431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মাউস এবং কীবোর্ড কি?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স্ক্যানার এর কাজ কি?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প্রিন্টার ইন্সটলেশনে তোমার করণীয় কি?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74546" y="351416"/>
            <a:ext cx="3048000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075" y="1440498"/>
            <a:ext cx="7608759" cy="29237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8618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24794" y="351416"/>
            <a:ext cx="10865223" cy="5977346"/>
            <a:chOff x="824794" y="351416"/>
            <a:chExt cx="10865223" cy="597734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5555" y="1772967"/>
              <a:ext cx="3523092" cy="352309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9258" y="1742968"/>
              <a:ext cx="3316297" cy="331629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484" y="1812267"/>
              <a:ext cx="3444491" cy="344449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599258" y="351416"/>
              <a:ext cx="3048000" cy="1107996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মডেম </a:t>
              </a:r>
              <a:endParaRPr lang="bn-IN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4794" y="5497765"/>
              <a:ext cx="10865223" cy="830997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ইনপুট এবং একই সাথে আউটপুট ডিভাইসের কাজ করে।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6446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" y="4949209"/>
            <a:ext cx="11399519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en-GB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 এনালগ সংকেত কে ডিজিটাল এবং ডিজিটাল সংকেত কে এনালগে রূপান্তর করে।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5200" y="289560"/>
            <a:ext cx="4145280" cy="12926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00" y="1405114"/>
            <a:ext cx="5315864" cy="3328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696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4" y="265733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99024" y="592362"/>
            <a:ext cx="3840480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35" y="2007812"/>
            <a:ext cx="8189259" cy="42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887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678957"/>
            <a:ext cx="6851560" cy="295465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হামিদুর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গৌরীপুর বিএম কলেজ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গৌরীপুর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ময়মনসিংহ। 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01715-246578</a:t>
            </a:r>
            <a:endParaRPr lang="bn-BD" sz="24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hamidur2270@gmail.com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70718" y="4079067"/>
            <a:ext cx="5340440" cy="255454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(এইচএসসি বিএম)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অ্যাপ্লিকেশন-১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বিষয়ঃ ছবি দেখে ঘোষণা।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426557" y="934026"/>
            <a:ext cx="47759" cy="5672835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04138" y="257577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291" y="533123"/>
            <a:ext cx="2774861" cy="34824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80" y="0"/>
            <a:ext cx="2941320" cy="392176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434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8258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46" y="2359121"/>
            <a:ext cx="2595282" cy="25952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915" y="2415989"/>
            <a:ext cx="6444950" cy="24367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977393" y="770649"/>
            <a:ext cx="6239436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ছবিগুলোর নাম বল......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021" y="5315116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84267" y="5315117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কি-বোর্ড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8258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34" y="1999221"/>
            <a:ext cx="5522250" cy="29776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53" y="2433917"/>
            <a:ext cx="3814482" cy="25429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64271" y="4504765"/>
            <a:ext cx="1999690" cy="4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43540" y="5315115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8205" y="5315114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0593" y="770649"/>
            <a:ext cx="6239436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GB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 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5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193183"/>
            <a:ext cx="11706896" cy="645231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57106" y="265663"/>
            <a:ext cx="6226935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7411" y="1171978"/>
            <a:ext cx="6226935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ও আউটপুট ডিভাইস  </a:t>
            </a:r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93380" y="2902602"/>
            <a:ext cx="10133207" cy="2177315"/>
            <a:chOff x="893380" y="2902602"/>
            <a:chExt cx="10133207" cy="217731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4762" y="2902602"/>
              <a:ext cx="2955733" cy="217731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380" y="2902602"/>
              <a:ext cx="3888062" cy="217731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8732" y="2902602"/>
              <a:ext cx="2337855" cy="2177315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630061" y="5079917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59815" y="4985788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8884041" y="5249194"/>
            <a:ext cx="1828522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77296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4360" y="723330"/>
            <a:ext cx="10789920" cy="498598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এবং আউটপুট ডিভাইস চি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হ্নিত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এবং আউটপুট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 কাজ বর্ণনা করতে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কম্পিউটারের সাথে </a:t>
            </a:r>
            <a:r>
              <a:rPr lang="en-US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IO</a:t>
            </a:r>
            <a:r>
              <a:rPr lang="bn-IN" sz="4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 সংযুক্ত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531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08334" y="265734"/>
            <a:ext cx="11692313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0" y="1418945"/>
            <a:ext cx="2678485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54" y="1656786"/>
            <a:ext cx="3495675" cy="1304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54" y="4089260"/>
            <a:ext cx="1930775" cy="1735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63" y="3942475"/>
            <a:ext cx="2257425" cy="2028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025" y="4013060"/>
            <a:ext cx="2368364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340" y="4089260"/>
            <a:ext cx="2743200" cy="1666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43" y="1218920"/>
            <a:ext cx="2543175" cy="1800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99560" y="350520"/>
            <a:ext cx="44958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</a:t>
            </a:r>
            <a:endParaRPr lang="en-GB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1089490" y="3019145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6950" y="3003720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8825189" y="3019145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ওসিআর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841" y="5598495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ওএমআর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79323" y="5616981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লাইট পেন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66838" y="5598495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9739450" y="5617775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ফ্লপি ডিস্ক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37462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44880" y="5446139"/>
            <a:ext cx="1057656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itchFamily="2" charset="2"/>
              <a:buChar char="§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এবং আউটপুট ডিভাইসের গুরুত্ব বর্ণনা কর।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9560" y="350520"/>
            <a:ext cx="4495800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784" y="1690531"/>
            <a:ext cx="5800752" cy="35125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9691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43" y="1469651"/>
            <a:ext cx="2724150" cy="167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295" y="1033089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36" y="1216677"/>
            <a:ext cx="2505075" cy="1819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810" y="4205006"/>
            <a:ext cx="2505075" cy="1828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721162" y="3834651"/>
            <a:ext cx="4241987" cy="2171700"/>
            <a:chOff x="5799323" y="3049960"/>
            <a:chExt cx="4241987" cy="21717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285" y="3049960"/>
              <a:ext cx="2105025" cy="21717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9323" y="3249985"/>
              <a:ext cx="2314575" cy="197167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099560" y="202602"/>
            <a:ext cx="44958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ডিভাইস </a:t>
            </a:r>
            <a:endParaRPr lang="en-GB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1089490" y="3019145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12898" y="3027548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8555019" y="3176214"/>
            <a:ext cx="1828522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endParaRPr lang="en-GB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03751" y="5732964"/>
            <a:ext cx="182852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প্লটার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37485" y="5751451"/>
            <a:ext cx="220759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ভিজিএ ইউনিট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07497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179</Words>
  <Application>Microsoft Office PowerPoint</Application>
  <PresentationFormat>Custom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ALAL</cp:lastModifiedBy>
  <cp:revision>60</cp:revision>
  <dcterms:created xsi:type="dcterms:W3CDTF">2019-09-21T14:28:46Z</dcterms:created>
  <dcterms:modified xsi:type="dcterms:W3CDTF">2019-11-14T14:41:51Z</dcterms:modified>
</cp:coreProperties>
</file>