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1" r:id="rId5"/>
    <p:sldId id="260" r:id="rId6"/>
    <p:sldId id="276" r:id="rId7"/>
    <p:sldId id="263" r:id="rId8"/>
    <p:sldId id="272" r:id="rId9"/>
    <p:sldId id="262" r:id="rId10"/>
    <p:sldId id="277" r:id="rId11"/>
    <p:sldId id="275" r:id="rId12"/>
    <p:sldId id="267" r:id="rId13"/>
    <p:sldId id="268" r:id="rId14"/>
    <p:sldId id="274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0000CC"/>
    <a:srgbClr val="644300"/>
    <a:srgbClr val="CCFF66"/>
    <a:srgbClr val="CC00FF"/>
    <a:srgbClr val="DDFFDD"/>
    <a:srgbClr val="996600"/>
    <a:srgbClr val="FAE5FF"/>
    <a:srgbClr val="F8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স্লাইডটি</a:t>
            </a:r>
            <a:r>
              <a:rPr lang="bn-IN" baseline="0" smtClean="0"/>
              <a:t> হাইড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সবজির দোকানে বিনিয়োগ কয়রে</a:t>
            </a:r>
            <a:r>
              <a:rPr lang="bn-IN" baseline="0" dirty="0" smtClean="0"/>
              <a:t> </a:t>
            </a:r>
            <a:r>
              <a:rPr lang="bn-IN" u="none" baseline="0" dirty="0" smtClean="0"/>
              <a:t>ক্রয়মূল্য ও বিক্রয়মূল্য দেখানো হয়েছে।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</a:t>
            </a:r>
            <a:r>
              <a:rPr lang="bn-IN" baseline="0" dirty="0" smtClean="0"/>
              <a:t> দেখিয়ে প্রশ্নের মাধ্যমে শিক্ষার্থীদের নিকট থেকে উত্তর ্বের করার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শতকরার</a:t>
            </a:r>
            <a:r>
              <a:rPr lang="bn-IN" baseline="0" dirty="0" smtClean="0"/>
              <a:t> ধারনাটী এই স্লাইডের মাধ্যমে দেয়া এক্সেতে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সময়-----২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1237"/>
            <a:ext cx="6868917" cy="229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001000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FFFF"/>
                </a:solidFill>
              </a:rPr>
              <a:t>Bismillahir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</a:rPr>
              <a:t>Rahmanir</a:t>
            </a:r>
            <a:r>
              <a:rPr lang="en-US" sz="4000" dirty="0" smtClean="0">
                <a:solidFill>
                  <a:srgbClr val="00FFFF"/>
                </a:solidFill>
              </a:rPr>
              <a:t> Rahim </a:t>
            </a:r>
            <a:endParaRPr lang="en-US" sz="4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4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8440" y="3519055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479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554" y="5282034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336274" y="4724400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4165937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57056" y="5858332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12182" y="5299869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483114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১০০০ টাকা দরে  ১ মন আলু ক্রয় করে।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১২০০ টাকায় বিক্রয় করলে, তার কত লাভ হবে।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/>
          <a:stretch/>
        </p:blipFill>
        <p:spPr bwMode="auto">
          <a:xfrm>
            <a:off x="937259" y="1323975"/>
            <a:ext cx="735901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94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১৯০ টাকা ও বিক্রয় মূল্য ১৭৫ টাকা। 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শতকরা কত লাভ বা ক্ষতি হবে। 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799" cy="83099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981199"/>
            <a:ext cx="3791423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3887603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01" y="3246154"/>
            <a:ext cx="346761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40" y="4419601"/>
            <a:ext cx="569579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04" y="5638800"/>
            <a:ext cx="5780750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9170" y="533400"/>
            <a:ext cx="7479030" cy="5791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48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10698"/>
          <a:stretch/>
        </p:blipFill>
        <p:spPr>
          <a:xfrm>
            <a:off x="1737360" y="1371600"/>
            <a:ext cx="592074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85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0958"/>
            <a:ext cx="6934200" cy="53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36225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273153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381000"/>
            <a:ext cx="2286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শিক্ষক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1027331"/>
            <a:ext cx="8610600" cy="5016758"/>
          </a:xfrm>
          <a:prstGeom prst="rect">
            <a:avLst/>
          </a:prstGeom>
          <a:solidFill>
            <a:srgbClr val="00FF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মোঃজাহিদুল ইসলাম</a:t>
            </a: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 কেওয়াবুনিয়া আকবারিয়া দাখিল </a:t>
            </a:r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Master Trainer Of ICT UITRCE,BANBEIS</a:t>
            </a:r>
            <a:endParaRPr lang="en-US" sz="4000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আমতলি,বরগুনা।</a:t>
            </a:r>
          </a:p>
          <a:p>
            <a:pPr algn="ctr"/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০১৭১৮-১৬৫৯২০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নং-</a:t>
            </a:r>
            <a:r>
              <a:rPr lang="en-US" sz="4000" dirty="0" smtClean="0">
                <a:solidFill>
                  <a:srgbClr val="FF3399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zahidulislam7994@gmail.com</a:t>
            </a:r>
            <a:endParaRPr lang="en-US" sz="4000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41916"/>
            <a:ext cx="1352550" cy="1352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014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229600" cy="40386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লাভ-ক্ষতি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64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05616"/>
            <a:ext cx="8458200" cy="313932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লাভ ও ক্ষতি নির্ণয় করতে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লাভ ও ক্ষতির শতকরা হার নির্ণয়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726941" y="533400"/>
            <a:ext cx="3058850" cy="1323439"/>
          </a:xfrm>
          <a:prstGeom prst="rect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316" y="3322833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লাভ ক্ষতি ছবি"/>
          <p:cNvSpPr>
            <a:spLocks noChangeAspect="1" noChangeArrowheads="1"/>
          </p:cNvSpPr>
          <p:nvPr/>
        </p:nvSpPr>
        <p:spPr bwMode="auto">
          <a:xfrm>
            <a:off x="184150" y="5886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3053"/>
            <a:ext cx="4200906" cy="2049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" y="3881478"/>
            <a:ext cx="3806429" cy="25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72825"/>
            <a:ext cx="3733800" cy="1077218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মাস আগে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072825"/>
            <a:ext cx="4404360" cy="1077218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মাস পরে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১৫০০০ 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4480560" cy="248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0" t="1" b="-15590"/>
          <a:stretch/>
        </p:blipFill>
        <p:spPr>
          <a:xfrm flipH="1">
            <a:off x="457200" y="533400"/>
            <a:ext cx="3657600" cy="24889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457200" y="54350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44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4711749"/>
            <a:ext cx="4038600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8052" y="1436077"/>
            <a:ext cx="2417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ক্রয়মূল্য=১০০০টাকা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7698" y="6019799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5350"/>
            <a:ext cx="3505200" cy="26421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7556" y="3377625"/>
            <a:ext cx="288732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026" y="3306187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6639" y="5282034"/>
            <a:ext cx="2241319" cy="58477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70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13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2298</TotalTime>
  <Words>444</Words>
  <Application>Microsoft Office PowerPoint</Application>
  <PresentationFormat>On-screen Show (4:3)</PresentationFormat>
  <Paragraphs>93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NikoshBAN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e2i Presents</cp:lastModifiedBy>
  <cp:revision>249</cp:revision>
  <dcterms:created xsi:type="dcterms:W3CDTF">2006-08-16T00:00:00Z</dcterms:created>
  <dcterms:modified xsi:type="dcterms:W3CDTF">2019-11-14T07:20:23Z</dcterms:modified>
</cp:coreProperties>
</file>