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2" r:id="rId3"/>
    <p:sldId id="258" r:id="rId4"/>
    <p:sldId id="259" r:id="rId5"/>
    <p:sldId id="260" r:id="rId6"/>
    <p:sldId id="261" r:id="rId7"/>
    <p:sldId id="284" r:id="rId8"/>
    <p:sldId id="286" r:id="rId9"/>
    <p:sldId id="27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9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95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D01C6BC-0ED5-497E-A426-E38301200203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201D61-EDE8-45B4-BE09-625867DF9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Nayon\New pic\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45" y="281065"/>
            <a:ext cx="11722309" cy="62958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0E57B-A5E4-493B-92F4-811C33B9C11F}"/>
              </a:ext>
            </a:extLst>
          </p:cNvPr>
          <p:cNvSpPr txBox="1"/>
          <p:nvPr/>
        </p:nvSpPr>
        <p:spPr>
          <a:xfrm>
            <a:off x="4156360" y="2728214"/>
            <a:ext cx="300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44" y="1966727"/>
            <a:ext cx="2463602" cy="1487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53" y="1828654"/>
            <a:ext cx="2074612" cy="1541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505" y="3681870"/>
            <a:ext cx="2550044" cy="149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921" y="3665698"/>
            <a:ext cx="2506823" cy="1530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5855" y="798712"/>
            <a:ext cx="217538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986" y="1966727"/>
            <a:ext cx="2049106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রকম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5855" y="5534379"/>
            <a:ext cx="2285962" cy="651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4424647" y="374852"/>
            <a:ext cx="2541682" cy="1235799"/>
          </a:xfrm>
          <a:prstGeom prst="flowChartMagneticDisk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4261545" y="5173448"/>
            <a:ext cx="2905789" cy="1333667"/>
          </a:xfrm>
          <a:prstGeom prst="pentagon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7134" y="535820"/>
            <a:ext cx="4717045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ভেঙ্গে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8037" y="2255752"/>
            <a:ext cx="748146" cy="7318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85152" y="2258911"/>
            <a:ext cx="72347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656" y="2265487"/>
            <a:ext cx="78970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806544" y="2222721"/>
            <a:ext cx="942109" cy="7318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7048" y="2235564"/>
            <a:ext cx="9732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2819" y="2235564"/>
            <a:ext cx="11668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5977" y="2278330"/>
            <a:ext cx="72347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255818"/>
            <a:ext cx="11623964" cy="32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790969"/>
            <a:ext cx="4946073" cy="368159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71" y="4525290"/>
            <a:ext cx="2791215" cy="72400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790970"/>
            <a:ext cx="5403271" cy="368159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92" y="4627418"/>
            <a:ext cx="3721972" cy="4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2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914400"/>
            <a:ext cx="4170218" cy="38491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1" y="5049090"/>
            <a:ext cx="3291962" cy="75596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914399"/>
            <a:ext cx="5569527" cy="384917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27" y="4904510"/>
            <a:ext cx="376762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054" y="962887"/>
            <a:ext cx="671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329" y="3309140"/>
            <a:ext cx="50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অমি কোথায় বেড়াতে গিয়েছে?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1745" y="4495799"/>
            <a:ext cx="454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কি কি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45528" y="433999"/>
            <a:ext cx="3380508" cy="1704109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485776" y="2895599"/>
            <a:ext cx="11606212" cy="2417619"/>
          </a:xfrm>
          <a:prstGeom prst="flowChartMagneticDrum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754" y="467097"/>
            <a:ext cx="243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582" y="3353199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১।তোমরা বাড়ি যাওয়ার পথে বিভিন্ন গাছ দেখতে পাবে।গাছ গুলোর নাম জেনে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352801" y="194361"/>
            <a:ext cx="3269672" cy="1191802"/>
          </a:xfrm>
          <a:prstGeom prst="horizontalScroll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35181" y="2265218"/>
            <a:ext cx="8333509" cy="3387437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6" y="600394"/>
            <a:ext cx="357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3714" y="3098221"/>
            <a:ext cx="288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খুশি?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393" y="4960707"/>
            <a:ext cx="324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কি কি দেখলো?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08763" y="254830"/>
            <a:ext cx="3089563" cy="2092036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3823853" y="2741328"/>
            <a:ext cx="3906981" cy="1690621"/>
          </a:xfrm>
          <a:prstGeom prst="plu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3823853" y="4868270"/>
            <a:ext cx="3906981" cy="1439815"/>
          </a:xfrm>
          <a:prstGeom prst="homePlat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290" y="969816"/>
            <a:ext cx="188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945" y="2992581"/>
            <a:ext cx="538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তোমারা বাড়ি থেকে বিভিন্ন রকম মাছ ও পাখির নাম জেনে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ecagon 4"/>
          <p:cNvSpPr/>
          <p:nvPr/>
        </p:nvSpPr>
        <p:spPr>
          <a:xfrm>
            <a:off x="3491345" y="572546"/>
            <a:ext cx="2382981" cy="1440873"/>
          </a:xfrm>
          <a:prstGeom prst="decagon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16728" y="2410690"/>
            <a:ext cx="6428509" cy="2355274"/>
          </a:xfrm>
          <a:prstGeom prst="wedgeEllipseCallou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34983" y="428624"/>
            <a:ext cx="3117272" cy="10715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771650"/>
            <a:ext cx="11758613" cy="48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4835236" y="228600"/>
            <a:ext cx="3505200" cy="2438400"/>
          </a:xfrm>
          <a:prstGeom prst="star7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1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Horizontal Scroll 5"/>
          <p:cNvSpPr/>
          <p:nvPr/>
        </p:nvSpPr>
        <p:spPr>
          <a:xfrm>
            <a:off x="1967345" y="2819400"/>
            <a:ext cx="8091055" cy="3124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সিংড়া,নাটোর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  1.jpg">
            <a:extLst>
              <a:ext uri="{FF2B5EF4-FFF2-40B4-BE49-F238E27FC236}">
                <a16:creationId xmlns:a16="http://schemas.microsoft.com/office/drawing/2014/main" id="{5DABD834-2F87-4D86-B926-A6217603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3389"/>
            <a:ext cx="1981200" cy="2239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0136C-BFA5-4C40-BB41-763BF8CAC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230208"/>
            <a:ext cx="1433513" cy="1189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BEBFF-3B0B-42B4-88B7-CD987D1C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3230208"/>
            <a:ext cx="1433513" cy="11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8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053" y="1841101"/>
            <a:ext cx="5638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শ্রেণিঃ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সুন্দরবন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0588" y="352300"/>
            <a:ext cx="451572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7542" y="4824578"/>
            <a:ext cx="57818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আমাদের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........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2 bang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0" y="959806"/>
            <a:ext cx="3052738" cy="35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110" y="1610094"/>
            <a:ext cx="865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৩.3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৩.1.2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২.3.2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২.4.1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787236" y="637308"/>
            <a:ext cx="9671339" cy="5449168"/>
          </a:xfrm>
          <a:prstGeom prst="horizont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2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735" y="70899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20" y="1911923"/>
            <a:ext cx="5086350" cy="4682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3" y="1939635"/>
            <a:ext cx="4959927" cy="46828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27844" y="396063"/>
            <a:ext cx="2687782" cy="139689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74" y="2122345"/>
            <a:ext cx="4567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346481" y="1828799"/>
            <a:ext cx="6836152" cy="2341418"/>
          </a:xfrm>
          <a:prstGeom prst="doubleWave">
            <a:avLst>
              <a:gd name="adj1" fmla="val 6250"/>
              <a:gd name="adj2" fmla="val -153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444" y="308853"/>
            <a:ext cx="5444197" cy="11401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7" y="1772523"/>
            <a:ext cx="8454683" cy="42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5" y="1579414"/>
            <a:ext cx="7910946" cy="4687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1B25-17AB-4859-B657-8A0DBA72D6AD}" type="datetime1">
              <a:rPr lang="en-US" sz="1800">
                <a:solidFill>
                  <a:srgbClr val="FF0000"/>
                </a:solidFill>
              </a:rPr>
              <a:pPr/>
              <a:t>11/14/2019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33520" y="360213"/>
            <a:ext cx="5547239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BA252D-DA38-4E6B-8EE9-D03EEB0BFF59}"/>
              </a:ext>
            </a:extLst>
          </p:cNvPr>
          <p:cNvSpPr txBox="1"/>
          <p:nvPr/>
        </p:nvSpPr>
        <p:spPr>
          <a:xfrm>
            <a:off x="2458382" y="974361"/>
            <a:ext cx="686549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241DA-4AAC-47D9-9D4B-E967BF700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16" y="2370606"/>
            <a:ext cx="2488368" cy="2113613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C7BE86F-47A7-40FC-AFD4-9ACE7C541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41079"/>
              </p:ext>
            </p:extLst>
          </p:nvPr>
        </p:nvGraphicFramePr>
        <p:xfrm>
          <a:off x="4851816" y="3089564"/>
          <a:ext cx="2412584" cy="55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ackager Shell Object" showAsIcon="1" r:id="rId4" imgW="2337120" imgH="437760" progId="Package">
                  <p:embed/>
                </p:oleObj>
              </mc:Choice>
              <mc:Fallback>
                <p:oleObj name="Packager Shell Object" showAsIcon="1" r:id="rId4" imgW="2337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1816" y="3089564"/>
                        <a:ext cx="2412584" cy="55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3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674</TotalTime>
  <Words>170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Corbel</vt:lpstr>
      <vt:lpstr>NikoshBAN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শিক্ষকের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Shakhawat</cp:lastModifiedBy>
  <cp:revision>215</cp:revision>
  <dcterms:created xsi:type="dcterms:W3CDTF">2019-02-24T06:15:32Z</dcterms:created>
  <dcterms:modified xsi:type="dcterms:W3CDTF">2019-11-14T00:49:12Z</dcterms:modified>
</cp:coreProperties>
</file>