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BCA5-3281-40CD-A9F3-94F8DB76F9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A94A1-F14E-4B1E-AEEF-0AED457FF6D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সমবায়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সমিতি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55E9416-9CBB-4AC8-8858-22D41068C932}" type="parTrans" cxnId="{8F28C5D5-1077-40E7-81C5-B80B83C4DF0C}">
      <dgm:prSet/>
      <dgm:spPr/>
      <dgm:t>
        <a:bodyPr/>
        <a:lstStyle/>
        <a:p>
          <a:endParaRPr lang="en-US"/>
        </a:p>
      </dgm:t>
    </dgm:pt>
    <dgm:pt modelId="{BD56A202-1514-48AB-A869-4E7944BB1E6F}" type="sibTrans" cxnId="{8F28C5D5-1077-40E7-81C5-B80B83C4DF0C}">
      <dgm:prSet/>
      <dgm:spPr/>
      <dgm:t>
        <a:bodyPr/>
        <a:lstStyle/>
        <a:p>
          <a:endParaRPr lang="en-US"/>
        </a:p>
      </dgm:t>
    </dgm:pt>
    <dgm:pt modelId="{49A89CCF-D528-4E7A-BAA5-1F1EB43C0088}">
      <dgm:prSet phldrT="[Text]"/>
      <dgm:spPr/>
      <dgm:t>
        <a:bodyPr/>
        <a:lstStyle/>
        <a:p>
          <a:r>
            <a:rPr lang="en-US" dirty="0" err="1" smtClean="0"/>
            <a:t>জাতীয়</a:t>
          </a:r>
          <a:endParaRPr lang="en-US" dirty="0"/>
        </a:p>
      </dgm:t>
    </dgm:pt>
    <dgm:pt modelId="{A5158E4E-36C4-4932-87FC-991835143CF8}" type="parTrans" cxnId="{4228B444-4BB9-4A2B-84C9-7ECD3D4A04A7}">
      <dgm:prSet/>
      <dgm:spPr/>
      <dgm:t>
        <a:bodyPr/>
        <a:lstStyle/>
        <a:p>
          <a:endParaRPr lang="en-US"/>
        </a:p>
      </dgm:t>
    </dgm:pt>
    <dgm:pt modelId="{B6975EF9-9794-45B5-8AF4-32A93CE7DA1E}" type="sibTrans" cxnId="{4228B444-4BB9-4A2B-84C9-7ECD3D4A04A7}">
      <dgm:prSet/>
      <dgm:spPr/>
      <dgm:t>
        <a:bodyPr/>
        <a:lstStyle/>
        <a:p>
          <a:endParaRPr lang="en-US"/>
        </a:p>
      </dgm:t>
    </dgm:pt>
    <dgm:pt modelId="{EB421B6E-C783-4B6D-BAD3-8F8D8B12F1C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প্রাথমিক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2F6726-AB6E-4155-8D2A-0A9CFE7518D6}" type="sibTrans" cxnId="{F4B86C32-4D23-4E14-920F-E31A67D2F454}">
      <dgm:prSet/>
      <dgm:spPr/>
      <dgm:t>
        <a:bodyPr/>
        <a:lstStyle/>
        <a:p>
          <a:endParaRPr lang="en-US"/>
        </a:p>
      </dgm:t>
    </dgm:pt>
    <dgm:pt modelId="{639CBAE8-090A-45F5-ACCE-B8316441EBCB}" type="parTrans" cxnId="{F4B86C32-4D23-4E14-920F-E31A67D2F454}">
      <dgm:prSet/>
      <dgm:spPr/>
      <dgm:t>
        <a:bodyPr/>
        <a:lstStyle/>
        <a:p>
          <a:endParaRPr lang="en-US"/>
        </a:p>
      </dgm:t>
    </dgm:pt>
    <dgm:pt modelId="{21EB7D8B-79C9-46AE-BA18-0BC242E3BC9B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কেন্দ্রীয়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5394D08-C67E-4666-8B36-1412C3995959}" type="parTrans" cxnId="{E290820B-B455-413E-BF49-54F12F6AE8BE}">
      <dgm:prSet/>
      <dgm:spPr/>
    </dgm:pt>
    <dgm:pt modelId="{D0E6F52C-89A9-4EF6-8241-3D9190C48CE6}" type="sibTrans" cxnId="{E290820B-B455-413E-BF49-54F12F6AE8BE}">
      <dgm:prSet/>
      <dgm:spPr/>
    </dgm:pt>
    <dgm:pt modelId="{C0DF065B-F7F7-4247-ABBE-6410DE48EB8E}" type="pres">
      <dgm:prSet presAssocID="{9BAFBCA5-3281-40CD-A9F3-94F8DB76F9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286184-2A5F-4843-8E5E-6389D923EE61}" type="pres">
      <dgm:prSet presAssocID="{998A94A1-F14E-4B1E-AEEF-0AED457FF6D1}" presName="hierRoot1" presStyleCnt="0">
        <dgm:presLayoutVars>
          <dgm:hierBranch val="init"/>
        </dgm:presLayoutVars>
      </dgm:prSet>
      <dgm:spPr/>
    </dgm:pt>
    <dgm:pt modelId="{0FD52C2B-3202-418F-ABA2-E41389173182}" type="pres">
      <dgm:prSet presAssocID="{998A94A1-F14E-4B1E-AEEF-0AED457FF6D1}" presName="rootComposite1" presStyleCnt="0"/>
      <dgm:spPr/>
    </dgm:pt>
    <dgm:pt modelId="{1B06E25E-2CA2-4F2B-AE9D-65653F2BDB68}" type="pres">
      <dgm:prSet presAssocID="{998A94A1-F14E-4B1E-AEEF-0AED457FF6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04D8C4-1C3A-4717-913E-E7EA3BBC6A54}" type="pres">
      <dgm:prSet presAssocID="{998A94A1-F14E-4B1E-AEEF-0AED457FF6D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0BDA8D4-70E2-4581-83E4-850E2AD8610D}" type="pres">
      <dgm:prSet presAssocID="{998A94A1-F14E-4B1E-AEEF-0AED457FF6D1}" presName="hierChild2" presStyleCnt="0"/>
      <dgm:spPr/>
    </dgm:pt>
    <dgm:pt modelId="{BA7A86F2-3F1B-4DFD-9970-33D48168DA70}" type="pres">
      <dgm:prSet presAssocID="{639CBAE8-090A-45F5-ACCE-B8316441EBC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8078DF1-2485-464F-B7B6-607731E2E15F}" type="pres">
      <dgm:prSet presAssocID="{EB421B6E-C783-4B6D-BAD3-8F8D8B12F1C2}" presName="hierRoot2" presStyleCnt="0">
        <dgm:presLayoutVars>
          <dgm:hierBranch val="init"/>
        </dgm:presLayoutVars>
      </dgm:prSet>
      <dgm:spPr/>
    </dgm:pt>
    <dgm:pt modelId="{3195EAFD-2719-4C20-973A-8E666B3B7B1C}" type="pres">
      <dgm:prSet presAssocID="{EB421B6E-C783-4B6D-BAD3-8F8D8B12F1C2}" presName="rootComposite" presStyleCnt="0"/>
      <dgm:spPr/>
    </dgm:pt>
    <dgm:pt modelId="{84DDE7D8-3B61-4D74-AF03-7A8F4FE6CF0B}" type="pres">
      <dgm:prSet presAssocID="{EB421B6E-C783-4B6D-BAD3-8F8D8B12F1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D7BB1C-34BD-4114-B7D6-FD96D0170C00}" type="pres">
      <dgm:prSet presAssocID="{EB421B6E-C783-4B6D-BAD3-8F8D8B12F1C2}" presName="rootConnector" presStyleLbl="node2" presStyleIdx="0" presStyleCnt="3"/>
      <dgm:spPr/>
      <dgm:t>
        <a:bodyPr/>
        <a:lstStyle/>
        <a:p>
          <a:endParaRPr lang="en-US"/>
        </a:p>
      </dgm:t>
    </dgm:pt>
    <dgm:pt modelId="{B7AC4D23-317F-49D4-A366-7E197D233211}" type="pres">
      <dgm:prSet presAssocID="{EB421B6E-C783-4B6D-BAD3-8F8D8B12F1C2}" presName="hierChild4" presStyleCnt="0"/>
      <dgm:spPr/>
    </dgm:pt>
    <dgm:pt modelId="{2F70836E-BBC8-4CCA-95C1-23484A9F5D7F}" type="pres">
      <dgm:prSet presAssocID="{EB421B6E-C783-4B6D-BAD3-8F8D8B12F1C2}" presName="hierChild5" presStyleCnt="0"/>
      <dgm:spPr/>
    </dgm:pt>
    <dgm:pt modelId="{B7E38394-6C7F-47CC-A123-E7C62A4F0C77}" type="pres">
      <dgm:prSet presAssocID="{85394D08-C67E-4666-8B36-1412C3995959}" presName="Name37" presStyleLbl="parChTrans1D2" presStyleIdx="1" presStyleCnt="3"/>
      <dgm:spPr/>
    </dgm:pt>
    <dgm:pt modelId="{F3F1072A-D367-4C52-94B6-ADA39EC183B0}" type="pres">
      <dgm:prSet presAssocID="{21EB7D8B-79C9-46AE-BA18-0BC242E3BC9B}" presName="hierRoot2" presStyleCnt="0">
        <dgm:presLayoutVars>
          <dgm:hierBranch val="init"/>
        </dgm:presLayoutVars>
      </dgm:prSet>
      <dgm:spPr/>
    </dgm:pt>
    <dgm:pt modelId="{63E80763-3E0F-48A6-9385-699B14E05185}" type="pres">
      <dgm:prSet presAssocID="{21EB7D8B-79C9-46AE-BA18-0BC242E3BC9B}" presName="rootComposite" presStyleCnt="0"/>
      <dgm:spPr/>
    </dgm:pt>
    <dgm:pt modelId="{485D725C-E3E9-4A07-8F1B-AFD4B1E931ED}" type="pres">
      <dgm:prSet presAssocID="{21EB7D8B-79C9-46AE-BA18-0BC242E3BC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3BAD7C-DA93-44AB-A8EA-2F60FD81CB3F}" type="pres">
      <dgm:prSet presAssocID="{21EB7D8B-79C9-46AE-BA18-0BC242E3BC9B}" presName="rootConnector" presStyleLbl="node2" presStyleIdx="1" presStyleCnt="3"/>
      <dgm:spPr/>
      <dgm:t>
        <a:bodyPr/>
        <a:lstStyle/>
        <a:p>
          <a:endParaRPr lang="en-US"/>
        </a:p>
      </dgm:t>
    </dgm:pt>
    <dgm:pt modelId="{29FBF2EA-7082-45C5-AD6F-9D7199E0487E}" type="pres">
      <dgm:prSet presAssocID="{21EB7D8B-79C9-46AE-BA18-0BC242E3BC9B}" presName="hierChild4" presStyleCnt="0"/>
      <dgm:spPr/>
    </dgm:pt>
    <dgm:pt modelId="{F0FE3291-B391-4DAA-A395-44B4AF587BD5}" type="pres">
      <dgm:prSet presAssocID="{21EB7D8B-79C9-46AE-BA18-0BC242E3BC9B}" presName="hierChild5" presStyleCnt="0"/>
      <dgm:spPr/>
    </dgm:pt>
    <dgm:pt modelId="{084E4EDD-D4F4-4FB2-B181-1763830E9D3A}" type="pres">
      <dgm:prSet presAssocID="{A5158E4E-36C4-4932-87FC-991835143CF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C312C77-6BFC-4188-874A-108962965636}" type="pres">
      <dgm:prSet presAssocID="{49A89CCF-D528-4E7A-BAA5-1F1EB43C0088}" presName="hierRoot2" presStyleCnt="0">
        <dgm:presLayoutVars>
          <dgm:hierBranch val="init"/>
        </dgm:presLayoutVars>
      </dgm:prSet>
      <dgm:spPr/>
    </dgm:pt>
    <dgm:pt modelId="{BE9F805C-33C5-43D0-A042-4A183637FFCB}" type="pres">
      <dgm:prSet presAssocID="{49A89CCF-D528-4E7A-BAA5-1F1EB43C0088}" presName="rootComposite" presStyleCnt="0"/>
      <dgm:spPr/>
    </dgm:pt>
    <dgm:pt modelId="{F4DB655D-C6BF-4C1D-B8FF-98912EB95A17}" type="pres">
      <dgm:prSet presAssocID="{49A89CCF-D528-4E7A-BAA5-1F1EB43C00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403920-C058-4A0F-9032-897C23C8B506}" type="pres">
      <dgm:prSet presAssocID="{49A89CCF-D528-4E7A-BAA5-1F1EB43C0088}" presName="rootConnector" presStyleLbl="node2" presStyleIdx="2" presStyleCnt="3"/>
      <dgm:spPr/>
      <dgm:t>
        <a:bodyPr/>
        <a:lstStyle/>
        <a:p>
          <a:endParaRPr lang="en-US"/>
        </a:p>
      </dgm:t>
    </dgm:pt>
    <dgm:pt modelId="{9AD24C3A-7091-498B-8D2B-53B202BCA0DE}" type="pres">
      <dgm:prSet presAssocID="{49A89CCF-D528-4E7A-BAA5-1F1EB43C0088}" presName="hierChild4" presStyleCnt="0"/>
      <dgm:spPr/>
    </dgm:pt>
    <dgm:pt modelId="{AB4F3F7D-A9B2-4B45-AF30-6464E941A70F}" type="pres">
      <dgm:prSet presAssocID="{49A89CCF-D528-4E7A-BAA5-1F1EB43C0088}" presName="hierChild5" presStyleCnt="0"/>
      <dgm:spPr/>
    </dgm:pt>
    <dgm:pt modelId="{474BC3D4-6358-4D1D-9A9E-79CA23DEFE46}" type="pres">
      <dgm:prSet presAssocID="{998A94A1-F14E-4B1E-AEEF-0AED457FF6D1}" presName="hierChild3" presStyleCnt="0"/>
      <dgm:spPr/>
    </dgm:pt>
  </dgm:ptLst>
  <dgm:cxnLst>
    <dgm:cxn modelId="{30015906-0E8C-45D0-AF56-1197B4B88085}" type="presOf" srcId="{85394D08-C67E-4666-8B36-1412C3995959}" destId="{B7E38394-6C7F-47CC-A123-E7C62A4F0C77}" srcOrd="0" destOrd="0" presId="urn:microsoft.com/office/officeart/2005/8/layout/orgChart1"/>
    <dgm:cxn modelId="{79C0A014-2460-4077-935C-090AFE8261E8}" type="presOf" srcId="{21EB7D8B-79C9-46AE-BA18-0BC242E3BC9B}" destId="{485D725C-E3E9-4A07-8F1B-AFD4B1E931ED}" srcOrd="0" destOrd="0" presId="urn:microsoft.com/office/officeart/2005/8/layout/orgChart1"/>
    <dgm:cxn modelId="{E99CABA0-A2E7-4308-B7D9-3E76F45776F5}" type="presOf" srcId="{EB421B6E-C783-4B6D-BAD3-8F8D8B12F1C2}" destId="{AED7BB1C-34BD-4114-B7D6-FD96D0170C00}" srcOrd="1" destOrd="0" presId="urn:microsoft.com/office/officeart/2005/8/layout/orgChart1"/>
    <dgm:cxn modelId="{9FD66659-1734-4610-A034-9F2521142065}" type="presOf" srcId="{639CBAE8-090A-45F5-ACCE-B8316441EBCB}" destId="{BA7A86F2-3F1B-4DFD-9970-33D48168DA70}" srcOrd="0" destOrd="0" presId="urn:microsoft.com/office/officeart/2005/8/layout/orgChart1"/>
    <dgm:cxn modelId="{9D65B2FC-E219-478E-8A4B-134B235CCFA3}" type="presOf" srcId="{49A89CCF-D528-4E7A-BAA5-1F1EB43C0088}" destId="{DD403920-C058-4A0F-9032-897C23C8B506}" srcOrd="1" destOrd="0" presId="urn:microsoft.com/office/officeart/2005/8/layout/orgChart1"/>
    <dgm:cxn modelId="{E290820B-B455-413E-BF49-54F12F6AE8BE}" srcId="{998A94A1-F14E-4B1E-AEEF-0AED457FF6D1}" destId="{21EB7D8B-79C9-46AE-BA18-0BC242E3BC9B}" srcOrd="1" destOrd="0" parTransId="{85394D08-C67E-4666-8B36-1412C3995959}" sibTransId="{D0E6F52C-89A9-4EF6-8241-3D9190C48CE6}"/>
    <dgm:cxn modelId="{4F1E6B5E-473C-468A-A60C-CEA91F535287}" type="presOf" srcId="{EB421B6E-C783-4B6D-BAD3-8F8D8B12F1C2}" destId="{84DDE7D8-3B61-4D74-AF03-7A8F4FE6CF0B}" srcOrd="0" destOrd="0" presId="urn:microsoft.com/office/officeart/2005/8/layout/orgChart1"/>
    <dgm:cxn modelId="{F4B86C32-4D23-4E14-920F-E31A67D2F454}" srcId="{998A94A1-F14E-4B1E-AEEF-0AED457FF6D1}" destId="{EB421B6E-C783-4B6D-BAD3-8F8D8B12F1C2}" srcOrd="0" destOrd="0" parTransId="{639CBAE8-090A-45F5-ACCE-B8316441EBCB}" sibTransId="{9C2F6726-AB6E-4155-8D2A-0A9CFE7518D6}"/>
    <dgm:cxn modelId="{8F28C5D5-1077-40E7-81C5-B80B83C4DF0C}" srcId="{9BAFBCA5-3281-40CD-A9F3-94F8DB76F94F}" destId="{998A94A1-F14E-4B1E-AEEF-0AED457FF6D1}" srcOrd="0" destOrd="0" parTransId="{855E9416-9CBB-4AC8-8858-22D41068C932}" sibTransId="{BD56A202-1514-48AB-A869-4E7944BB1E6F}"/>
    <dgm:cxn modelId="{4304A9E2-A3E0-4C01-B00D-5C9CFF656AE9}" type="presOf" srcId="{998A94A1-F14E-4B1E-AEEF-0AED457FF6D1}" destId="{1B06E25E-2CA2-4F2B-AE9D-65653F2BDB68}" srcOrd="0" destOrd="0" presId="urn:microsoft.com/office/officeart/2005/8/layout/orgChart1"/>
    <dgm:cxn modelId="{9EAB9943-C6EA-4418-B733-658E29DC9648}" type="presOf" srcId="{A5158E4E-36C4-4932-87FC-991835143CF8}" destId="{084E4EDD-D4F4-4FB2-B181-1763830E9D3A}" srcOrd="0" destOrd="0" presId="urn:microsoft.com/office/officeart/2005/8/layout/orgChart1"/>
    <dgm:cxn modelId="{AC64D829-5066-4112-836F-862BF5B2D398}" type="presOf" srcId="{998A94A1-F14E-4B1E-AEEF-0AED457FF6D1}" destId="{7004D8C4-1C3A-4717-913E-E7EA3BBC6A54}" srcOrd="1" destOrd="0" presId="urn:microsoft.com/office/officeart/2005/8/layout/orgChart1"/>
    <dgm:cxn modelId="{392A6DB8-0A0F-4EA4-96EF-D3441BF3D457}" type="presOf" srcId="{9BAFBCA5-3281-40CD-A9F3-94F8DB76F94F}" destId="{C0DF065B-F7F7-4247-ABBE-6410DE48EB8E}" srcOrd="0" destOrd="0" presId="urn:microsoft.com/office/officeart/2005/8/layout/orgChart1"/>
    <dgm:cxn modelId="{F55419AC-AD50-4E11-A4FE-E3F8A2397CC9}" type="presOf" srcId="{21EB7D8B-79C9-46AE-BA18-0BC242E3BC9B}" destId="{E73BAD7C-DA93-44AB-A8EA-2F60FD81CB3F}" srcOrd="1" destOrd="0" presId="urn:microsoft.com/office/officeart/2005/8/layout/orgChart1"/>
    <dgm:cxn modelId="{B885D2B4-2E32-42D3-B832-31DA0241303D}" type="presOf" srcId="{49A89CCF-D528-4E7A-BAA5-1F1EB43C0088}" destId="{F4DB655D-C6BF-4C1D-B8FF-98912EB95A17}" srcOrd="0" destOrd="0" presId="urn:microsoft.com/office/officeart/2005/8/layout/orgChart1"/>
    <dgm:cxn modelId="{4228B444-4BB9-4A2B-84C9-7ECD3D4A04A7}" srcId="{998A94A1-F14E-4B1E-AEEF-0AED457FF6D1}" destId="{49A89CCF-D528-4E7A-BAA5-1F1EB43C0088}" srcOrd="2" destOrd="0" parTransId="{A5158E4E-36C4-4932-87FC-991835143CF8}" sibTransId="{B6975EF9-9794-45B5-8AF4-32A93CE7DA1E}"/>
    <dgm:cxn modelId="{0ACCF3C8-09DA-46E1-B33B-E47993EB3658}" type="presParOf" srcId="{C0DF065B-F7F7-4247-ABBE-6410DE48EB8E}" destId="{CF286184-2A5F-4843-8E5E-6389D923EE61}" srcOrd="0" destOrd="0" presId="urn:microsoft.com/office/officeart/2005/8/layout/orgChart1"/>
    <dgm:cxn modelId="{010E7A80-91D0-4338-8F55-9C1E220A875D}" type="presParOf" srcId="{CF286184-2A5F-4843-8E5E-6389D923EE61}" destId="{0FD52C2B-3202-418F-ABA2-E41389173182}" srcOrd="0" destOrd="0" presId="urn:microsoft.com/office/officeart/2005/8/layout/orgChart1"/>
    <dgm:cxn modelId="{16035E59-1036-42BB-B004-D073F5B33EA7}" type="presParOf" srcId="{0FD52C2B-3202-418F-ABA2-E41389173182}" destId="{1B06E25E-2CA2-4F2B-AE9D-65653F2BDB68}" srcOrd="0" destOrd="0" presId="urn:microsoft.com/office/officeart/2005/8/layout/orgChart1"/>
    <dgm:cxn modelId="{89DFFB61-7F4F-4040-9B4E-D1C5D796B1EA}" type="presParOf" srcId="{0FD52C2B-3202-418F-ABA2-E41389173182}" destId="{7004D8C4-1C3A-4717-913E-E7EA3BBC6A54}" srcOrd="1" destOrd="0" presId="urn:microsoft.com/office/officeart/2005/8/layout/orgChart1"/>
    <dgm:cxn modelId="{9ADB3745-08F8-4A28-AAE5-0CD4CEB96FE4}" type="presParOf" srcId="{CF286184-2A5F-4843-8E5E-6389D923EE61}" destId="{80BDA8D4-70E2-4581-83E4-850E2AD8610D}" srcOrd="1" destOrd="0" presId="urn:microsoft.com/office/officeart/2005/8/layout/orgChart1"/>
    <dgm:cxn modelId="{80DB5019-E2B7-4035-BF1A-C8CA1125A44E}" type="presParOf" srcId="{80BDA8D4-70E2-4581-83E4-850E2AD8610D}" destId="{BA7A86F2-3F1B-4DFD-9970-33D48168DA70}" srcOrd="0" destOrd="0" presId="urn:microsoft.com/office/officeart/2005/8/layout/orgChart1"/>
    <dgm:cxn modelId="{F89864FE-4D97-47E4-8D90-3FC0D0D2E29E}" type="presParOf" srcId="{80BDA8D4-70E2-4581-83E4-850E2AD8610D}" destId="{78078DF1-2485-464F-B7B6-607731E2E15F}" srcOrd="1" destOrd="0" presId="urn:microsoft.com/office/officeart/2005/8/layout/orgChart1"/>
    <dgm:cxn modelId="{FB959E44-8EC8-4366-8532-924E4E0D79A0}" type="presParOf" srcId="{78078DF1-2485-464F-B7B6-607731E2E15F}" destId="{3195EAFD-2719-4C20-973A-8E666B3B7B1C}" srcOrd="0" destOrd="0" presId="urn:microsoft.com/office/officeart/2005/8/layout/orgChart1"/>
    <dgm:cxn modelId="{5EA76CDE-B35A-45CF-A8EE-EC88F6CAFBA6}" type="presParOf" srcId="{3195EAFD-2719-4C20-973A-8E666B3B7B1C}" destId="{84DDE7D8-3B61-4D74-AF03-7A8F4FE6CF0B}" srcOrd="0" destOrd="0" presId="urn:microsoft.com/office/officeart/2005/8/layout/orgChart1"/>
    <dgm:cxn modelId="{BC188356-84A3-4444-89A0-0019DACB3BFF}" type="presParOf" srcId="{3195EAFD-2719-4C20-973A-8E666B3B7B1C}" destId="{AED7BB1C-34BD-4114-B7D6-FD96D0170C00}" srcOrd="1" destOrd="0" presId="urn:microsoft.com/office/officeart/2005/8/layout/orgChart1"/>
    <dgm:cxn modelId="{7F1262CA-9E1D-4FF4-A66F-D7D047F6136D}" type="presParOf" srcId="{78078DF1-2485-464F-B7B6-607731E2E15F}" destId="{B7AC4D23-317F-49D4-A366-7E197D233211}" srcOrd="1" destOrd="0" presId="urn:microsoft.com/office/officeart/2005/8/layout/orgChart1"/>
    <dgm:cxn modelId="{9887635A-8837-4C07-B9AE-B949863A1AF3}" type="presParOf" srcId="{78078DF1-2485-464F-B7B6-607731E2E15F}" destId="{2F70836E-BBC8-4CCA-95C1-23484A9F5D7F}" srcOrd="2" destOrd="0" presId="urn:microsoft.com/office/officeart/2005/8/layout/orgChart1"/>
    <dgm:cxn modelId="{EEF652B8-39E5-473A-B56A-34C173427BFA}" type="presParOf" srcId="{80BDA8D4-70E2-4581-83E4-850E2AD8610D}" destId="{B7E38394-6C7F-47CC-A123-E7C62A4F0C77}" srcOrd="2" destOrd="0" presId="urn:microsoft.com/office/officeart/2005/8/layout/orgChart1"/>
    <dgm:cxn modelId="{1039F910-68BB-41B3-BD41-F00A676B3242}" type="presParOf" srcId="{80BDA8D4-70E2-4581-83E4-850E2AD8610D}" destId="{F3F1072A-D367-4C52-94B6-ADA39EC183B0}" srcOrd="3" destOrd="0" presId="urn:microsoft.com/office/officeart/2005/8/layout/orgChart1"/>
    <dgm:cxn modelId="{71059752-B2AC-4CC6-8429-B2AC459F73D5}" type="presParOf" srcId="{F3F1072A-D367-4C52-94B6-ADA39EC183B0}" destId="{63E80763-3E0F-48A6-9385-699B14E05185}" srcOrd="0" destOrd="0" presId="urn:microsoft.com/office/officeart/2005/8/layout/orgChart1"/>
    <dgm:cxn modelId="{E93CCD11-AE52-4F30-A491-0DD08A7ECA24}" type="presParOf" srcId="{63E80763-3E0F-48A6-9385-699B14E05185}" destId="{485D725C-E3E9-4A07-8F1B-AFD4B1E931ED}" srcOrd="0" destOrd="0" presId="urn:microsoft.com/office/officeart/2005/8/layout/orgChart1"/>
    <dgm:cxn modelId="{8811C995-F93E-482C-B8CD-BCBB0CC0825C}" type="presParOf" srcId="{63E80763-3E0F-48A6-9385-699B14E05185}" destId="{E73BAD7C-DA93-44AB-A8EA-2F60FD81CB3F}" srcOrd="1" destOrd="0" presId="urn:microsoft.com/office/officeart/2005/8/layout/orgChart1"/>
    <dgm:cxn modelId="{694FB3CF-4535-4B01-8E9F-65B1FB13042A}" type="presParOf" srcId="{F3F1072A-D367-4C52-94B6-ADA39EC183B0}" destId="{29FBF2EA-7082-45C5-AD6F-9D7199E0487E}" srcOrd="1" destOrd="0" presId="urn:microsoft.com/office/officeart/2005/8/layout/orgChart1"/>
    <dgm:cxn modelId="{9CED1F2C-5411-4D6D-946A-C9F6BF405CE5}" type="presParOf" srcId="{F3F1072A-D367-4C52-94B6-ADA39EC183B0}" destId="{F0FE3291-B391-4DAA-A395-44B4AF587BD5}" srcOrd="2" destOrd="0" presId="urn:microsoft.com/office/officeart/2005/8/layout/orgChart1"/>
    <dgm:cxn modelId="{E9CFA89E-4C53-459B-A681-947D05EE69F9}" type="presParOf" srcId="{80BDA8D4-70E2-4581-83E4-850E2AD8610D}" destId="{084E4EDD-D4F4-4FB2-B181-1763830E9D3A}" srcOrd="4" destOrd="0" presId="urn:microsoft.com/office/officeart/2005/8/layout/orgChart1"/>
    <dgm:cxn modelId="{F5C4E375-37D2-4EC7-A66F-E48E7B5EBAA8}" type="presParOf" srcId="{80BDA8D4-70E2-4581-83E4-850E2AD8610D}" destId="{CC312C77-6BFC-4188-874A-108962965636}" srcOrd="5" destOrd="0" presId="urn:microsoft.com/office/officeart/2005/8/layout/orgChart1"/>
    <dgm:cxn modelId="{64E713A3-6173-4B25-845F-858AFEC85728}" type="presParOf" srcId="{CC312C77-6BFC-4188-874A-108962965636}" destId="{BE9F805C-33C5-43D0-A042-4A183637FFCB}" srcOrd="0" destOrd="0" presId="urn:microsoft.com/office/officeart/2005/8/layout/orgChart1"/>
    <dgm:cxn modelId="{6198326D-EAAD-43AF-B2D1-AFD7A2C17A0A}" type="presParOf" srcId="{BE9F805C-33C5-43D0-A042-4A183637FFCB}" destId="{F4DB655D-C6BF-4C1D-B8FF-98912EB95A17}" srcOrd="0" destOrd="0" presId="urn:microsoft.com/office/officeart/2005/8/layout/orgChart1"/>
    <dgm:cxn modelId="{E304F36F-699D-4A66-A121-1C34CAE7059A}" type="presParOf" srcId="{BE9F805C-33C5-43D0-A042-4A183637FFCB}" destId="{DD403920-C058-4A0F-9032-897C23C8B506}" srcOrd="1" destOrd="0" presId="urn:microsoft.com/office/officeart/2005/8/layout/orgChart1"/>
    <dgm:cxn modelId="{3F68E66A-F57E-4585-BAFC-048DE54F61D0}" type="presParOf" srcId="{CC312C77-6BFC-4188-874A-108962965636}" destId="{9AD24C3A-7091-498B-8D2B-53B202BCA0DE}" srcOrd="1" destOrd="0" presId="urn:microsoft.com/office/officeart/2005/8/layout/orgChart1"/>
    <dgm:cxn modelId="{884CC826-99E9-4E59-82D2-CE80C6BA2911}" type="presParOf" srcId="{CC312C77-6BFC-4188-874A-108962965636}" destId="{AB4F3F7D-A9B2-4B45-AF30-6464E941A70F}" srcOrd="2" destOrd="0" presId="urn:microsoft.com/office/officeart/2005/8/layout/orgChart1"/>
    <dgm:cxn modelId="{FAC7CF91-3119-42DA-9AED-15050D81D248}" type="presParOf" srcId="{CF286184-2A5F-4843-8E5E-6389D923EE61}" destId="{474BC3D4-6358-4D1D-9A9E-79CA23DEFE4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জানাই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মূল্যয়নঃ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32127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066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মৎস্যজীবী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মৎস্যচাষী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শ্রেণীঃ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endParaRPr lang="en-US" dirty="0" smtClean="0"/>
          </a:p>
          <a:p>
            <a:r>
              <a:rPr lang="en-US" dirty="0" err="1" smtClean="0"/>
              <a:t>বিষয়ঃব্যবসায়</a:t>
            </a:r>
            <a:r>
              <a:rPr lang="en-US" dirty="0" smtClean="0"/>
              <a:t> </a:t>
            </a:r>
            <a:r>
              <a:rPr lang="en-US" dirty="0" err="1" smtClean="0"/>
              <a:t>উদ্যেগ</a:t>
            </a:r>
            <a:endParaRPr lang="en-US" dirty="0" smtClean="0"/>
          </a:p>
          <a:p>
            <a:r>
              <a:rPr lang="en-US" dirty="0" smtClean="0"/>
              <a:t>সময়ঃ৫০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err="1" smtClean="0"/>
              <a:t>তাংঃ</a:t>
            </a:r>
            <a:r>
              <a:rPr lang="en-US" dirty="0" smtClean="0"/>
              <a:t> ০৬/১১/২০১৯শ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2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কয়েকটা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42254">
            <a:off x="5455" y="638242"/>
            <a:ext cx="2129192" cy="1222847"/>
          </a:xfrm>
          <a:prstGeom prst="rect">
            <a:avLst/>
          </a:prstGeom>
        </p:spPr>
      </p:pic>
      <p:pic>
        <p:nvPicPr>
          <p:cNvPr id="3" name="Picture 2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84436">
            <a:off x="6560249" y="5105194"/>
            <a:ext cx="2546693" cy="108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২০০১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আছে।সেগুলো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64297">
            <a:off x="7846692" y="-49226"/>
            <a:ext cx="729851" cy="1813769"/>
          </a:xfrm>
          <a:prstGeom prst="rect">
            <a:avLst/>
          </a:prstGeom>
        </p:spPr>
      </p:pic>
      <p:pic>
        <p:nvPicPr>
          <p:cNvPr id="4" name="Picture 3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14569">
            <a:off x="541518" y="5008026"/>
            <a:ext cx="857615" cy="183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0"/>
            <a:ext cx="2971800" cy="1891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838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85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সময়ঃ৩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743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সমবায়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সমিতির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নুন্যতম</a:t>
            </a:r>
            <a:r>
              <a:rPr lang="en-US" sz="3200" dirty="0" smtClean="0"/>
              <a:t> </a:t>
            </a:r>
            <a:r>
              <a:rPr lang="en-US" sz="3200" dirty="0" err="1" smtClean="0"/>
              <a:t>সদস্য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</a:t>
            </a:r>
            <a:r>
              <a:rPr lang="en-US" sz="3200" dirty="0" err="1" smtClean="0"/>
              <a:t>জন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14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নুনতম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২০জন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সমিতিকে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গনতান্তিক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"/>
            <a:ext cx="2247900" cy="1677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155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56</cp:revision>
  <dcterms:created xsi:type="dcterms:W3CDTF">2006-08-16T00:00:00Z</dcterms:created>
  <dcterms:modified xsi:type="dcterms:W3CDTF">2019-11-12T19:51:18Z</dcterms:modified>
</cp:coreProperties>
</file>