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52a730-b38f-0132-46a7-0e9062a7590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রইল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১,কখন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বাধাগ্রস্থ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২,কুটির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pic>
        <p:nvPicPr>
          <p:cNvPr id="5" name="Picture 4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198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নংঃ০১৭৪৫৫৬০৭০২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উদ্যেগ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তারিখঃ৬/১১/২০১৯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27432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45984" cy="2743200"/>
          </a:xfrm>
          <a:prstGeom prst="rect">
            <a:avLst/>
          </a:prstGeom>
        </p:spPr>
      </p:pic>
      <p:pic>
        <p:nvPicPr>
          <p:cNvPr id="5" name="Picture 4" descr="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7677"/>
            <a:ext cx="4267200" cy="2716924"/>
          </a:xfrm>
          <a:prstGeom prst="rect">
            <a:avLst/>
          </a:prstGeom>
        </p:spPr>
      </p:pic>
      <p:pic>
        <p:nvPicPr>
          <p:cNvPr id="6" name="Picture 5" descr="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644728"/>
            <a:ext cx="4800600" cy="2679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819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মূ</a:t>
            </a:r>
            <a:r>
              <a:rPr lang="en-US" sz="2800" dirty="0" smtClean="0"/>
              <a:t>ৎ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334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বাঁশ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6324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তাঁত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83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77031">
            <a:off x="6940146" y="578114"/>
            <a:ext cx="2103076" cy="1177723"/>
          </a:xfrm>
          <a:prstGeom prst="rect">
            <a:avLst/>
          </a:prstGeom>
        </p:spPr>
      </p:pic>
      <p:pic>
        <p:nvPicPr>
          <p:cNvPr id="4" name="Picture 3" descr="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64556">
            <a:off x="7600" y="520103"/>
            <a:ext cx="1904818" cy="104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১,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২,বাঁশ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৩,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৪,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৫,হস্ত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৬,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৭,ঝিনুক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2171700" cy="2105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3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26981">
            <a:off x="7018262" y="691174"/>
            <a:ext cx="2066469" cy="644219"/>
          </a:xfrm>
          <a:prstGeom prst="rect">
            <a:avLst/>
          </a:prstGeom>
        </p:spPr>
      </p:pic>
      <p:pic>
        <p:nvPicPr>
          <p:cNvPr id="7" name="Picture 6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32922">
            <a:off x="53896" y="5313799"/>
            <a:ext cx="1766339" cy="990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971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2466975" cy="185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কুটির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বাজারের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নৈকট্য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প্রযোজন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কেন</a:t>
            </a:r>
            <a:r>
              <a:rPr lang="en-US" sz="3600" dirty="0" smtClean="0"/>
              <a:t>?</a:t>
            </a:r>
            <a:endParaRPr lang="en-US" dirty="0"/>
          </a:p>
        </p:txBody>
      </p:sp>
      <p:pic>
        <p:nvPicPr>
          <p:cNvPr id="5" name="Picture 4" descr="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979">
            <a:off x="63843" y="5222478"/>
            <a:ext cx="2487563" cy="108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169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36</cp:revision>
  <dcterms:created xsi:type="dcterms:W3CDTF">2006-08-16T00:00:00Z</dcterms:created>
  <dcterms:modified xsi:type="dcterms:W3CDTF">2019-11-14T15:58:27Z</dcterms:modified>
</cp:coreProperties>
</file>