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7" r:id="rId2"/>
    <p:sldId id="307" r:id="rId3"/>
    <p:sldId id="304" r:id="rId4"/>
    <p:sldId id="305" r:id="rId5"/>
    <p:sldId id="261" r:id="rId6"/>
    <p:sldId id="303" r:id="rId7"/>
    <p:sldId id="262" r:id="rId8"/>
    <p:sldId id="264" r:id="rId9"/>
    <p:sldId id="282" r:id="rId10"/>
    <p:sldId id="286" r:id="rId11"/>
    <p:sldId id="287" r:id="rId12"/>
    <p:sldId id="288" r:id="rId13"/>
    <p:sldId id="289" r:id="rId14"/>
    <p:sldId id="290" r:id="rId15"/>
    <p:sldId id="291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266" r:id="rId24"/>
    <p:sldId id="267" r:id="rId25"/>
    <p:sldId id="269" r:id="rId26"/>
    <p:sldId id="280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0A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BF892-B500-44AF-8A2B-9AF0B70B632F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2AB6D-F526-4EED-A0DD-EF6052320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lom_naogaon@yahoo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4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0156"/>
            <a:ext cx="7756263" cy="105425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286000"/>
            <a:ext cx="7772400" cy="3886200"/>
          </a:xfr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1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2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2 - Copy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381000"/>
            <a:ext cx="2019300" cy="2761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3" descr="NATFL2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812280" y="76200"/>
            <a:ext cx="2255520" cy="2963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22718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514600" y="228600"/>
            <a:ext cx="3824568" cy="1667435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618566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নির্জনতম কবি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9639" y="3213847"/>
            <a:ext cx="696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0578" y="1747421"/>
            <a:ext cx="76345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 মানুষের নিঃসংগতা,আধুনিক জীবনে বিচিত্র যন্ত্রনা ও হাহাকার এবং সর্বপোরি জীবনও জগতের রহস্য ওমাহাত্ন্য সন্ধানে তিনি এক অপ্রতিম কবিভাষা সৃষ্টি করেছেন বলে </a:t>
            </a:r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বুদ্ধদেব বসু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তাকে আখ্যায়িত করেছেন 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নির্জনতম কবি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540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6"/>
            <a:ext cx="711573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46412"/>
            <a:ext cx="4800600" cy="5154986"/>
          </a:xfrm>
        </p:spPr>
      </p:pic>
    </p:spTree>
    <p:extLst>
      <p:ext uri="{BB962C8B-B14F-4D97-AF65-F5344CB8AC3E}">
        <p14:creationId xmlns="" xmlns:p14="http://schemas.microsoft.com/office/powerpoint/2010/main" val="332412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482" y="360609"/>
            <a:ext cx="7639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পৃথিবীতে এক স্থান আছে- সবচেয়ে সুন্দর করুন।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 সবুজ ডাঙ্গা ভরে আছে মধুকূপী ঘাসে অবিরল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52600"/>
            <a:ext cx="3781985" cy="4772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68" y="1752600"/>
            <a:ext cx="4830855" cy="47729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1849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0530" y="296215"/>
            <a:ext cx="6858000" cy="163561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 ভোরের মেঘে নাটার রঙের মত জাগিছে অরুন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20" y="2308351"/>
            <a:ext cx="3879476" cy="4401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990">
            <a:off x="120733" y="1958726"/>
            <a:ext cx="4299697" cy="4832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51670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46877" y="206062"/>
            <a:ext cx="8678609" cy="1867437"/>
          </a:xfrm>
          <a:prstGeom prst="double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সেইখানে শঙ্খচিল পানের বনের মত হাওয়ায় চঞ্চল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98" y="2061410"/>
            <a:ext cx="3605705" cy="4779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17" y="2073499"/>
            <a:ext cx="4276164" cy="43030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561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7" y="2152293"/>
            <a:ext cx="3878902" cy="451896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5387" y="180304"/>
            <a:ext cx="8774303" cy="15274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সেইখানে লক্ষীপেচা ধানের গন্ধের মত অস্ফুট,তরুন;</a:t>
            </a:r>
            <a:endParaRPr lang="en-US" sz="54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895" y="2152293"/>
            <a:ext cx="4225738" cy="45189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93665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800"/>
            <a:ext cx="4419599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73" y="2590800"/>
            <a:ext cx="4026527" cy="4267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52400" y="191631"/>
            <a:ext cx="88500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সেখানে হলুদ শাড়ি লেগে থাকে </a:t>
            </a:r>
            <a:r>
              <a:rPr lang="en-US" sz="4400" b="1" i="1" dirty="0" smtClean="0"/>
              <a:t>রূপসীর </a:t>
            </a:r>
            <a:r>
              <a:rPr lang="en-US" sz="3200" dirty="0" smtClean="0"/>
              <a:t>শরীরের ‘ পর- শঙ্খমালা তার নাম  </a:t>
            </a:r>
          </a:p>
          <a:p>
            <a:r>
              <a:rPr lang="en-US" sz="3200" dirty="0" smtClean="0"/>
              <a:t>এ বিশাল পৃথিবীর কোনো নদীঘাসে তারে  আর খুঁজে তুমি পাবে নাকো --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31457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1447800"/>
            <a:ext cx="7848600" cy="5029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50007" y="0"/>
            <a:ext cx="892364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সেখানে লেবুর শাখা নুয়ে থাকে </a:t>
            </a:r>
            <a:r>
              <a:rPr lang="bn-BD" sz="4400" b="1" i="1" dirty="0" smtClean="0"/>
              <a:t>অন্ধকারে</a:t>
            </a:r>
            <a:r>
              <a:rPr lang="bn-BD" sz="5400" dirty="0" smtClean="0"/>
              <a:t> </a:t>
            </a:r>
            <a:r>
              <a:rPr lang="bn-BD" sz="3200" dirty="0" smtClean="0"/>
              <a:t>ঘাসের উপর ,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444709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986" y="1118340"/>
            <a:ext cx="8708414" cy="53586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0"/>
            <a:ext cx="8915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সুদর্শন</a:t>
            </a:r>
            <a:r>
              <a:rPr lang="bn-BD" sz="2800" dirty="0" smtClean="0"/>
              <a:t> উড়ে যায় ঘরে তার অন্ধকার সন্ধ্যার বাতাসে,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40708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3707678_221251948275081_534245927107336341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084" y="1447800"/>
            <a:ext cx="837907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" y="85727"/>
            <a:ext cx="8915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সেখানে বারুণী থাকে </a:t>
            </a:r>
            <a:r>
              <a:rPr lang="bn-BD" sz="4400" b="1" i="1" dirty="0" smtClean="0"/>
              <a:t>গঙ্গাসাগরের</a:t>
            </a:r>
            <a:r>
              <a:rPr lang="bn-BD" sz="4000" dirty="0" smtClean="0"/>
              <a:t> </a:t>
            </a:r>
            <a:r>
              <a:rPr lang="en-US" sz="4000" dirty="0" smtClean="0"/>
              <a:t> </a:t>
            </a:r>
            <a:r>
              <a:rPr lang="bn-BD" sz="4000" dirty="0" smtClean="0"/>
              <a:t>বুকে </a:t>
            </a:r>
            <a:r>
              <a:rPr lang="bn-BD" dirty="0" smtClean="0"/>
              <a:t>–</a:t>
            </a:r>
            <a:r>
              <a:rPr lang="bn-BD" sz="2800" dirty="0" smtClean="0"/>
              <a:t>সেখানে বরুণ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735184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6992" y="152400"/>
            <a:ext cx="8534400" cy="113995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70C0"/>
            </a:solidFill>
          </a:ln>
        </p:spPr>
        <p:txBody>
          <a:bodyPr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dirty="0" smtClean="0">
                <a:solidFill>
                  <a:srgbClr val="FFFF00"/>
                </a:solidFill>
                <a:latin typeface="SutonnyMJ" pitchFamily="2" charset="0"/>
                <a:cs typeface="Ekushey Lohit" pitchFamily="2" charset="0"/>
              </a:rPr>
              <a:t>‡</a:t>
            </a:r>
            <a:r>
              <a:rPr lang="en-US" sz="6600" dirty="0" err="1" smtClean="0">
                <a:solidFill>
                  <a:srgbClr val="FFFF00"/>
                </a:solidFill>
                <a:latin typeface="SutonnyMJ" pitchFamily="2" charset="0"/>
                <a:cs typeface="Ekushey Lohit" pitchFamily="2" charset="0"/>
              </a:rPr>
              <a:t>gvt</a:t>
            </a:r>
            <a:r>
              <a:rPr lang="en-US" sz="6600" dirty="0" smtClean="0">
                <a:solidFill>
                  <a:srgbClr val="FFFF00"/>
                </a:solidFill>
                <a:latin typeface="SutonnyMJ" pitchFamily="2" charset="0"/>
                <a:cs typeface="Ekushey Lohit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SutonnyMJ" pitchFamily="2" charset="0"/>
                <a:cs typeface="Ekushey Lohit" pitchFamily="2" charset="0"/>
              </a:rPr>
              <a:t>AvjgMxi</a:t>
            </a:r>
            <a:r>
              <a:rPr lang="en-US" sz="6600" dirty="0" smtClean="0">
                <a:solidFill>
                  <a:srgbClr val="FFFF00"/>
                </a:solidFill>
                <a:latin typeface="SutonnyMJ" pitchFamily="2" charset="0"/>
                <a:cs typeface="Ekushey Lohit" pitchFamily="2" charset="0"/>
              </a:rPr>
              <a:t> †</a:t>
            </a:r>
            <a:r>
              <a:rPr lang="en-US" sz="6600" dirty="0" err="1" smtClean="0">
                <a:solidFill>
                  <a:srgbClr val="FFFF00"/>
                </a:solidFill>
                <a:latin typeface="SutonnyMJ" pitchFamily="2" charset="0"/>
                <a:cs typeface="Ekushey Lohit" pitchFamily="2" charset="0"/>
              </a:rPr>
              <a:t>nv‡mb</a:t>
            </a:r>
            <a:endParaRPr lang="en-US" sz="6600" dirty="0" smtClean="0">
              <a:solidFill>
                <a:srgbClr val="FFFF00"/>
              </a:solidFill>
              <a:latin typeface="SutonnyMJ" pitchFamily="2" charset="0"/>
              <a:cs typeface="Ekushey Lohit" pitchFamily="2" charset="0"/>
            </a:endParaRPr>
          </a:p>
        </p:txBody>
      </p:sp>
      <p:pic>
        <p:nvPicPr>
          <p:cNvPr id="7" name="Content Placeholder 7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057400"/>
            <a:ext cx="3175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28600" y="1447800"/>
            <a:ext cx="5482591" cy="541686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‡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gvt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AvjgMxi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 †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nv‡mb</a:t>
            </a:r>
            <a:endParaRPr lang="en-US" sz="5400" dirty="0" smtClean="0">
              <a:solidFill>
                <a:srgbClr val="C00000"/>
              </a:solidFill>
              <a:latin typeface="SutonnyMJ" pitchFamily="2" charset="0"/>
              <a:cs typeface="Ekushey Lohit" pitchFamily="2" charset="0"/>
            </a:endParaRPr>
          </a:p>
          <a:p>
            <a:pPr algn="ctr">
              <a:buNone/>
            </a:pP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cÖfvlK</a:t>
            </a:r>
            <a:endParaRPr lang="en-US" sz="5400" dirty="0" smtClean="0">
              <a:solidFill>
                <a:srgbClr val="C00000"/>
              </a:solidFill>
              <a:latin typeface="SutonnyMJ" pitchFamily="2" charset="0"/>
              <a:cs typeface="Ekushey Lohit" pitchFamily="2" charset="0"/>
            </a:endParaRPr>
          </a:p>
          <a:p>
            <a:pPr algn="ctr">
              <a:buNone/>
            </a:pPr>
            <a:r>
              <a:rPr lang="en-US" sz="5400" dirty="0" err="1" smtClean="0">
                <a:solidFill>
                  <a:srgbClr val="C00000"/>
                </a:solidFill>
                <a:latin typeface="Ekushey Lohit" pitchFamily="2" charset="0"/>
                <a:cs typeface="Ekushey Lohit" pitchFamily="2" charset="0"/>
              </a:rPr>
              <a:t>পরিসংখ্যান</a:t>
            </a:r>
            <a:r>
              <a:rPr lang="en-US" sz="5400" dirty="0" smtClean="0">
                <a:solidFill>
                  <a:srgbClr val="C00000"/>
                </a:solidFill>
                <a:latin typeface="Ekushey Lohit" pitchFamily="2" charset="0"/>
                <a:cs typeface="Ekushey Lohit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Ekushey Lohit" pitchFamily="2" charset="0"/>
                <a:cs typeface="Ekushey Lohit" pitchFamily="2" charset="0"/>
              </a:rPr>
              <a:t>বিভাগ</a:t>
            </a:r>
            <a:endParaRPr lang="en-US" sz="5400" dirty="0" smtClean="0">
              <a:solidFill>
                <a:srgbClr val="C00000"/>
              </a:solidFill>
              <a:latin typeface="Ekushey Lohit" pitchFamily="2" charset="0"/>
              <a:cs typeface="Ekushey Lohit" pitchFamily="2" charset="0"/>
            </a:endParaRPr>
          </a:p>
          <a:p>
            <a:pPr algn="ctr">
              <a:buNone/>
            </a:pP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ewjnvi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wWwMÖ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K‡jR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,</a:t>
            </a:r>
          </a:p>
          <a:p>
            <a:pPr algn="ctr">
              <a:buNone/>
            </a:pP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ewjnvi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, 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bIMuv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|</a:t>
            </a:r>
          </a:p>
          <a:p>
            <a:pPr algn="ctr">
              <a:buNone/>
            </a:pP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‡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gvevBj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 b¤^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i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: 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01722043680</a:t>
            </a:r>
            <a:endParaRPr lang="en-US" sz="4000" dirty="0" smtClean="0">
              <a:solidFill>
                <a:srgbClr val="C00000"/>
              </a:solidFill>
              <a:latin typeface="SutonnyMJ" pitchFamily="2" charset="0"/>
              <a:cs typeface="Ekushey Lohit" pitchFamily="2" charset="0"/>
            </a:endParaRPr>
          </a:p>
          <a:p>
            <a:pPr algn="ctr">
              <a:buNone/>
            </a:pP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alom_naogaon@yahoo.com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820567238"/>
      </p:ext>
    </p:extLst>
  </p:cSld>
  <p:clrMapOvr>
    <a:masterClrMapping/>
  </p:clrMapOvr>
  <p:transition advClick="0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771118970_53c2f944d8_b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950" t="33914" r="5610" b="-2344"/>
          <a:stretch/>
        </p:blipFill>
        <p:spPr>
          <a:xfrm>
            <a:off x="234239" y="1219200"/>
            <a:ext cx="8604961" cy="54160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302" y="130314"/>
            <a:ext cx="8862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কর্ণফুলী </a:t>
            </a:r>
            <a:r>
              <a:rPr lang="bn-BD" sz="2800" dirty="0"/>
              <a:t>ধলেশ্বরী </a:t>
            </a:r>
            <a:r>
              <a:rPr lang="bn-BD" sz="2800" dirty="0" smtClean="0"/>
              <a:t>পদ্মা </a:t>
            </a:r>
            <a:r>
              <a:rPr lang="bn-BD" sz="4000" b="1" i="1" dirty="0" smtClean="0"/>
              <a:t>জলাঙ্গীরে</a:t>
            </a:r>
            <a:r>
              <a:rPr lang="bn-BD" sz="2800" dirty="0" smtClean="0"/>
              <a:t> দেয় অবিরল জল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1949827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s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0" y="1981200"/>
            <a:ext cx="5064368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1" y="1981201"/>
            <a:ext cx="3323318" cy="44957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28600" y="194632"/>
            <a:ext cx="8589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 বিশাল পৃথিবীর কোনো নদী ঘাসে তারে আর খুঁজে তুমি পাবে নাকো</a:t>
            </a:r>
            <a:r>
              <a:rPr lang="en-US" sz="3200" dirty="0" smtClean="0"/>
              <a:t>-</a:t>
            </a:r>
            <a:r>
              <a:rPr lang="bn-BD" sz="3200" dirty="0" smtClean="0"/>
              <a:t> </a:t>
            </a:r>
            <a:r>
              <a:rPr lang="en-US" sz="3200" dirty="0" smtClean="0"/>
              <a:t>			</a:t>
            </a:r>
          </a:p>
          <a:p>
            <a:r>
              <a:rPr lang="bn-BD" sz="4400" b="1" i="1" dirty="0" smtClean="0"/>
              <a:t>বিশালাক্ষী</a:t>
            </a:r>
            <a:r>
              <a:rPr lang="bn-BD" sz="4400" dirty="0" smtClean="0"/>
              <a:t> </a:t>
            </a:r>
            <a:r>
              <a:rPr lang="en-US" sz="4400" dirty="0" smtClean="0"/>
              <a:t> </a:t>
            </a:r>
            <a:r>
              <a:rPr lang="bn-BD" sz="3200" dirty="0" smtClean="0"/>
              <a:t>দিয়েছিল বর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599108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1" y="77274"/>
            <a:ext cx="8828467" cy="64523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2854" y="2864224"/>
            <a:ext cx="53484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 সে জন্মেছে নীল বাংলার ঘাষ আর ধানের ভিতর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435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5867400"/>
            <a:ext cx="7745505" cy="723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জীবনানন্দ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দাশের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উপাধী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88750"/>
            <a:ext cx="3197709" cy="105425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1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2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C:\Users\Melody\Desktop\New folder (3)\20190717_131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29600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8406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1" y="2133600"/>
            <a:ext cx="8124824" cy="41147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জীবনানন্দ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দাশের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উপাধী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*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রূপসী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*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*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নিসর্গের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*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নির্জনতম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81200"/>
            <a:ext cx="2746466" cy="200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990975"/>
            <a:ext cx="2746466" cy="2257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3600" y="1981200"/>
            <a:ext cx="2746466" cy="426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1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2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2055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2209800" cy="6324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26326" y="2127069"/>
            <a:ext cx="5993674" cy="403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1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2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C:\Users\Melody\Desktop\New folder (3)\20190713_110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295400"/>
            <a:ext cx="6096000" cy="495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90013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382000" cy="4876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3868" y="533400"/>
            <a:ext cx="7756263" cy="1054250"/>
          </a:xfrm>
        </p:spPr>
        <p:txBody>
          <a:bodyPr/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90600" y="1905000"/>
            <a:ext cx="3429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91200" y="1981200"/>
            <a:ext cx="16002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53000" y="2286000"/>
            <a:ext cx="1524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57400" y="3124200"/>
            <a:ext cx="6477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10400" y="2895600"/>
            <a:ext cx="685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010400" y="3124200"/>
            <a:ext cx="685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38200" y="4876800"/>
            <a:ext cx="8382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562600" y="5791200"/>
            <a:ext cx="12192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810000" y="2819400"/>
            <a:ext cx="762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1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2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995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152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2800" dirty="0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800" dirty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করুণ</a:t>
            </a:r>
            <a:r>
              <a:rPr lang="en-US" sz="2800" dirty="0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err="1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2800" dirty="0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800" dirty="0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2800" dirty="0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মমতারসে</a:t>
            </a:r>
            <a:r>
              <a:rPr lang="en-US" sz="2800" dirty="0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সিক্ত</a:t>
            </a:r>
            <a:r>
              <a:rPr lang="en-US" sz="2800" dirty="0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করুণায়</a:t>
            </a:r>
            <a:r>
              <a:rPr lang="en-US" sz="2800" dirty="0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বিগলিত</a:t>
            </a:r>
            <a:r>
              <a:rPr lang="en-US" sz="2800" dirty="0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মধুকূপি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একপ্রকার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সূচাগ্র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ঘাস</a:t>
            </a: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নাটা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সুদর্শন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পোকা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বারুণী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জলের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বরুণের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স্ত্রী</a:t>
            </a:r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বিশালাক্ষী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আয়তলোচনা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সুন্দরী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নারী</a:t>
            </a:r>
            <a:endParaRPr lang="en-US" sz="28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অরুণ</a:t>
            </a:r>
            <a:r>
              <a:rPr lang="en-US" sz="28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28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অর্থ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1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2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1854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48347"/>
            <a:ext cx="3491753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–</a:t>
            </a:r>
          </a:p>
          <a:p>
            <a:pPr marL="0" indent="0">
              <a:buNone/>
            </a:pP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করুণ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”-</a:t>
            </a:r>
          </a:p>
          <a:p>
            <a:pPr marL="0" indent="0">
              <a:buNone/>
            </a:pP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করুণ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152400"/>
            <a:ext cx="7756263" cy="105425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1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2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C:\Users\Melody\Desktop\New folder (3)\20190713_120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143001"/>
            <a:ext cx="4419600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5008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0" indent="0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করুণ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মমতারসে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সিক্ত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সহানুভূতিতে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আর্দ্র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করুণায়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বিগলিত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1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2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5141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images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06647"/>
            <a:ext cx="7772400" cy="5087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58347"/>
            <a:ext cx="7802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/>
              <a:t>আজকের পাঠে স্বাগতম</a:t>
            </a:r>
            <a:endParaRPr lang="en-US" sz="5400" b="1" i="1" dirty="0"/>
          </a:p>
        </p:txBody>
      </p:sp>
    </p:spTree>
    <p:extLst>
      <p:ext uri="{BB962C8B-B14F-4D97-AF65-F5344CB8AC3E}">
        <p14:creationId xmlns="" xmlns:p14="http://schemas.microsoft.com/office/powerpoint/2010/main" val="1723635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68897">
        <p:circle/>
      </p:transition>
    </mc:Choice>
    <mc:Fallback>
      <p:transition spd="slow" advTm="36889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9803" y="304800"/>
            <a:ext cx="7756263" cy="990600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2660469" cy="2314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447800"/>
            <a:ext cx="2651579" cy="2321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580" y="1447800"/>
            <a:ext cx="3063420" cy="2321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8" y="3769723"/>
            <a:ext cx="2651580" cy="2707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69723"/>
            <a:ext cx="2666998" cy="27072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578" y="3769722"/>
            <a:ext cx="3063422" cy="2707277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1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2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447800"/>
            <a:ext cx="8382000" cy="5029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2392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1"/>
            <a:ext cx="2809875" cy="2599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1752599"/>
            <a:ext cx="2942135" cy="259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010" y="1752600"/>
            <a:ext cx="2782390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43401"/>
            <a:ext cx="2809875" cy="2133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6" y="4343401"/>
            <a:ext cx="2911656" cy="2133599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Grp="1"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343400"/>
            <a:ext cx="2743201" cy="2133599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1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2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6549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57401"/>
            <a:ext cx="7911353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চিত্রগুলোর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057400"/>
            <a:ext cx="304800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267200"/>
            <a:ext cx="3048000" cy="21336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1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2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733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চিত্রগুলোর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সৌন্দর্যের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‘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’  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চিত্রকল্প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দলীয়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সমাধান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1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2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5067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1" y="2248347"/>
            <a:ext cx="7911352" cy="1561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0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0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0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0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40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1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2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2724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2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2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দৃষ্টিকোন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সৌন্দর্যমণ্ডিত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,  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লতা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উপাদানগুলোকে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চিত্ররূপময়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রূপে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এটিই</a:t>
            </a:r>
            <a:r>
              <a:rPr lang="en-US" sz="32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1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2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0310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48347"/>
            <a:ext cx="8381999" cy="4000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09800"/>
            <a:ext cx="3124200" cy="40385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09800"/>
            <a:ext cx="3124200" cy="40385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1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2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215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47900"/>
            <a:ext cx="8534400" cy="4229100"/>
          </a:xfrm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1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2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8866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4419600" cy="44809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25887" y="1233307"/>
            <a:ext cx="4343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i="1" dirty="0" smtClean="0"/>
              <a:t>এগুলো কীসের ছবি </a:t>
            </a:r>
            <a:r>
              <a:rPr lang="bn-IN" dirty="0" smtClean="0"/>
              <a:t>? 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1922526" y="1002792"/>
            <a:ext cx="363474" cy="978408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3" descr="amazing-natural-scenes.jpg"/>
          <p:cNvPicPr>
            <a:picLocks noChangeAspect="1"/>
          </p:cNvPicPr>
          <p:nvPr/>
        </p:nvPicPr>
        <p:blipFill rotWithShape="1">
          <a:blip r:embed="rId3"/>
          <a:srcRect b="6803"/>
          <a:stretch/>
        </p:blipFill>
        <p:spPr>
          <a:xfrm>
            <a:off x="4724400" y="2133600"/>
            <a:ext cx="4114800" cy="449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318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2" y="1434525"/>
            <a:ext cx="7634237" cy="415290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05000" y="5587425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1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2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801444"/>
          </a:xfrm>
        </p:spPr>
        <p:txBody>
          <a:bodyPr/>
          <a:lstStyle/>
          <a:p>
            <a:r>
              <a:rPr lang="en-US" dirty="0" err="1" smtClean="0"/>
              <a:t>এটি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দেশের</a:t>
            </a:r>
            <a:r>
              <a:rPr lang="en-US" dirty="0" smtClean="0"/>
              <a:t> </a:t>
            </a:r>
            <a:r>
              <a:rPr lang="en-US" dirty="0" err="1" smtClean="0"/>
              <a:t>মানচিত্র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8706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cvV†NvlYv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t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120709-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371600"/>
            <a:ext cx="9144000" cy="54864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0" indent="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ভালোলাগা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ভালোবাসার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400" dirty="0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dirty="0" err="1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400" dirty="0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400" dirty="0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solidFill>
                  <a:srgbClr val="FA60A6"/>
                </a:solidFill>
                <a:latin typeface="NikoshBAN" pitchFamily="2" charset="0"/>
                <a:cs typeface="NikoshBAN" pitchFamily="2" charset="0"/>
              </a:rPr>
              <a:t>”</a:t>
            </a:r>
          </a:p>
          <a:p>
            <a:pPr marL="0" indent="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জীবনানন্দ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দাশ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1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2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9134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……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1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2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5327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04800"/>
            <a:ext cx="7756263" cy="914400"/>
          </a:xfrm>
        </p:spPr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00" y="3124200"/>
            <a:ext cx="30781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3157793" y="1371600"/>
            <a:ext cx="2743197" cy="1724663"/>
            <a:chOff x="2552445" y="-75175"/>
            <a:chExt cx="2743197" cy="1496063"/>
          </a:xfrm>
        </p:grpSpPr>
        <p:sp>
          <p:nvSpPr>
            <p:cNvPr id="6" name="Oval 5"/>
            <p:cNvSpPr/>
            <p:nvPr/>
          </p:nvSpPr>
          <p:spPr>
            <a:xfrm>
              <a:off x="2552445" y="-75175"/>
              <a:ext cx="2743197" cy="14960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2954177" y="143918"/>
              <a:ext cx="1939733" cy="10578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জন্মঃ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 ১৮৯৯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সালে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বরিশালে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।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NikoshBAN" pitchFamily="2" charset="0"/>
                  <a:cs typeface="NikoshBAN" pitchFamily="2" charset="0"/>
                </a:rPr>
                <a:t>মৃত্যঃ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 ১৯৫৪</a:t>
              </a:r>
              <a:endParaRPr lang="en-US" sz="28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71150" y="2233933"/>
            <a:ext cx="2615717" cy="1957068"/>
            <a:chOff x="5131282" y="1142996"/>
            <a:chExt cx="2615717" cy="1496063"/>
          </a:xfrm>
        </p:grpSpPr>
        <p:sp>
          <p:nvSpPr>
            <p:cNvPr id="9" name="Oval 8"/>
            <p:cNvSpPr/>
            <p:nvPr/>
          </p:nvSpPr>
          <p:spPr>
            <a:xfrm>
              <a:off x="5131282" y="1142996"/>
              <a:ext cx="2615717" cy="14960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5514345" y="1362089"/>
              <a:ext cx="1849591" cy="10578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পেশায়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তিনি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ছিলেন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ইংরেজি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সাহিত্যের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অধ্যাপক</a:t>
              </a:r>
              <a:endParaRPr lang="en-US" sz="2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96000" y="4329421"/>
            <a:ext cx="2729099" cy="2071379"/>
            <a:chOff x="4900799" y="3124204"/>
            <a:chExt cx="2646305" cy="1800841"/>
          </a:xfrm>
        </p:grpSpPr>
        <p:sp>
          <p:nvSpPr>
            <p:cNvPr id="12" name="Oval 11"/>
            <p:cNvSpPr/>
            <p:nvPr/>
          </p:nvSpPr>
          <p:spPr>
            <a:xfrm>
              <a:off x="4900799" y="3124204"/>
              <a:ext cx="2646305" cy="180084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5126940" y="3387931"/>
              <a:ext cx="2004929" cy="1273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তাঁর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কবি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উপাধী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‘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রূপসী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বাংলার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কবি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’ ‘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নির্জনতম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কবি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’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প্রকৃতির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কবি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’</a:t>
              </a:r>
              <a:endParaRPr lang="en-US" sz="2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5912" y="2454870"/>
            <a:ext cx="2817895" cy="1800856"/>
            <a:chOff x="0" y="990596"/>
            <a:chExt cx="2817895" cy="1800856"/>
          </a:xfrm>
        </p:grpSpPr>
        <p:sp>
          <p:nvSpPr>
            <p:cNvPr id="15" name="Oval 14"/>
            <p:cNvSpPr/>
            <p:nvPr/>
          </p:nvSpPr>
          <p:spPr>
            <a:xfrm>
              <a:off x="0" y="990596"/>
              <a:ext cx="2817895" cy="180085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412671" y="1254325"/>
              <a:ext cx="1992553" cy="1273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প্রবন্ধগ্রন্থঃ</a:t>
              </a:r>
              <a:endParaRPr lang="en-US" sz="2400" kern="1200" dirty="0" smtClean="0">
                <a:latin typeface="NikoshBAN" pitchFamily="2" charset="0"/>
                <a:cs typeface="NikoshBAN" pitchFamily="2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কবিতার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কথা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কাব্যগ্রন্থঃ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ধূসর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পান্ডুলিপি</a:t>
              </a:r>
              <a:endParaRPr lang="en-US" sz="2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8600" y="4326786"/>
            <a:ext cx="3085206" cy="2043076"/>
            <a:chOff x="205456" y="3124199"/>
            <a:chExt cx="3058447" cy="1800871"/>
          </a:xfrm>
        </p:grpSpPr>
        <p:sp>
          <p:nvSpPr>
            <p:cNvPr id="18" name="Oval 17"/>
            <p:cNvSpPr/>
            <p:nvPr/>
          </p:nvSpPr>
          <p:spPr>
            <a:xfrm>
              <a:off x="205456" y="3124199"/>
              <a:ext cx="3058447" cy="18008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653355" y="3387930"/>
              <a:ext cx="2162649" cy="12734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বেলা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অবেলা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কালবেলা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বনলতা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সেন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রূপসী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ঝরা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পালক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মহাপৃথিবী</a:t>
              </a:r>
              <a:endParaRPr lang="en-US" sz="2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Frame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1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2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5200" y="5846642"/>
            <a:ext cx="245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জীবনানন্দ</a:t>
            </a:r>
            <a:r>
              <a:rPr lang="en-US" sz="36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দাশ</a:t>
            </a:r>
            <a:endParaRPr lang="en-US" sz="36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38493" y="1238071"/>
            <a:ext cx="30075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912" y="1447800"/>
            <a:ext cx="2661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জানব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608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1092</TotalTime>
  <Words>678</Words>
  <Application>Microsoft Office PowerPoint</Application>
  <PresentationFormat>On-screen Show (4:3)</PresentationFormat>
  <Paragraphs>114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Hardcover</vt:lpstr>
      <vt:lpstr>সবাইকে ফুলের শুভেচ্ছা</vt:lpstr>
      <vt:lpstr>Slide 2</vt:lpstr>
      <vt:lpstr>Slide 3</vt:lpstr>
      <vt:lpstr>Slide 4</vt:lpstr>
      <vt:lpstr>এটি কোন দেশের মানচিত্র</vt:lpstr>
      <vt:lpstr>cvV†NvlYv t</vt:lpstr>
      <vt:lpstr>পাঠ শিরোনাম</vt:lpstr>
      <vt:lpstr>শিখনফল</vt:lpstr>
      <vt:lpstr>কবি পরিচিতি</vt:lpstr>
      <vt:lpstr>Slide 10</vt:lpstr>
      <vt:lpstr>শিক্ষকের আদর্শ পাঠ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একক কাজ</vt:lpstr>
      <vt:lpstr>একক কাজের সমাধান</vt:lpstr>
      <vt:lpstr>সরব পাঠ</vt:lpstr>
      <vt:lpstr>কবিতা থেকে জটিল শব্দ চিহ্নিত করি</vt:lpstr>
      <vt:lpstr>জটিল শব্দের অর্থ</vt:lpstr>
      <vt:lpstr>জোড়ায় কাজ</vt:lpstr>
      <vt:lpstr>জোড়ায় কাজের সমাধান</vt:lpstr>
      <vt:lpstr> চিত্রগুলো ভালো করে লক্ষ্য কর</vt:lpstr>
      <vt:lpstr>চিত্রগুলো ভালো করে লক্ষ্য কর</vt:lpstr>
      <vt:lpstr>দলীয় কাজ</vt:lpstr>
      <vt:lpstr>দলীয় কাজের সমাধান</vt:lpstr>
      <vt:lpstr>মূল্যায়ন</vt:lpstr>
      <vt:lpstr>মূল্যায়ন উত্তর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ফুলের শুভেচ্ছা</dc:title>
  <dc:creator>Alam</dc:creator>
  <cp:lastModifiedBy>Melody</cp:lastModifiedBy>
  <cp:revision>239</cp:revision>
  <dcterms:created xsi:type="dcterms:W3CDTF">2006-08-16T00:00:00Z</dcterms:created>
  <dcterms:modified xsi:type="dcterms:W3CDTF">2019-11-14T18:42:46Z</dcterms:modified>
</cp:coreProperties>
</file>