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4" r:id="rId6"/>
    <p:sldId id="259" r:id="rId7"/>
    <p:sldId id="265" r:id="rId8"/>
    <p:sldId id="268" r:id="rId9"/>
    <p:sldId id="266" r:id="rId10"/>
    <p:sldId id="270" r:id="rId11"/>
    <p:sldId id="267" r:id="rId12"/>
    <p:sldId id="256" r:id="rId13"/>
    <p:sldId id="272" r:id="rId14"/>
    <p:sldId id="26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52BA6-A48D-45AC-A47D-6DC282A8BD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D13F66-93ED-4DFF-BD89-87B3E6F72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F5D45-7180-4C90-9062-AF636CDA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1B2E-ADA8-434E-886B-08619351447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26BC6-4A4E-4AD6-9389-D8287A2D2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21586-FB63-4EB4-9BFD-6E08A1B3D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E212-D4D4-4CE6-B8DF-983A887A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4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72EF4-0A94-4D69-B259-850CF1ABA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766B10-0091-4E19-8094-D492C653C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908A4-4E23-4FC2-9E4A-ABFD1E011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1B2E-ADA8-434E-886B-08619351447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81ED1-7934-4805-A52E-CF8CFFAD6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A2C45-613E-43C2-867B-6F97BC5C1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E212-D4D4-4CE6-B8DF-983A887A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1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E259B1-41B6-41D5-A476-B29F5711CE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29888E-378B-49AB-9901-52C46B1FA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A0739-E6BD-4E3C-8958-56C823F09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1B2E-ADA8-434E-886B-08619351447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5A508-A8C2-464E-9FBE-F2A912624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EA841-8213-4039-AC3B-B03DB71F7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E212-D4D4-4CE6-B8DF-983A887A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3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A44C7-CCE1-47CD-AA97-35BC1B4C7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ACD17-2071-4D9C-B1C7-BFAA2C6C0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A6340-5E4E-49F0-A9F7-85849C5E8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1B2E-ADA8-434E-886B-08619351447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2F6D4-CE15-4F0C-AB95-5E9AF1816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7993D-788A-4537-B15E-B2F5D9454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E212-D4D4-4CE6-B8DF-983A887A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53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335CD-0584-4382-8E8B-8F2E0E1A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97D61-C903-4E42-A166-8E6B00CF2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F288E-23AD-4588-8E68-71D096B62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1B2E-ADA8-434E-886B-08619351447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CC93A-0C5E-4271-985A-D062DE199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E26D1-A67A-4639-AFB6-6A304B9C2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E212-D4D4-4CE6-B8DF-983A887A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5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4EB7B-0AD2-4092-82A1-31D8600BF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3EAB1-B0AF-4C49-B77D-85158AB5C9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E61FDF-9193-4C53-B48B-B1465C463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9DE19C-1189-45B3-A6A5-AA3A7F833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1B2E-ADA8-434E-886B-08619351447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48919-040F-49F4-B109-FCC45C0B2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71E923-986E-4F06-B581-AD40BA3DC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E212-D4D4-4CE6-B8DF-983A887A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0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FC960-056D-4127-90BB-C11344805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13EA2-C94B-4560-A936-ECA9AD071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7FB100-6552-4B9F-9C66-0C845361E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EA7670-A249-4AFA-88AD-3C95930C21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63F538-6D6B-4C63-9E7B-1D33DE0B7F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DDB69D-FDB1-4D9A-87C2-8764F8481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1B2E-ADA8-434E-886B-08619351447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D1C377-29EE-4BB3-ABA5-4F0FC6D0A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22A4C3-6AD2-4AC8-B4C3-04DA1949A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E212-D4D4-4CE6-B8DF-983A887A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4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698A2-777C-4977-99E4-391484359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6754B3-7773-47B7-9A5E-63DCCD69E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1B2E-ADA8-434E-886B-08619351447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450568-C27B-4B56-B975-B6E4E83EA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E96053-B668-4AFF-B559-B9D562212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E212-D4D4-4CE6-B8DF-983A887A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61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7AF319-D849-40E6-84A8-E9200DA5E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1B2E-ADA8-434E-886B-08619351447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703CE3-2314-428F-987A-B37D95289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F846B-D0CA-4677-AB24-89FE19C93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E212-D4D4-4CE6-B8DF-983A887A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34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A5EA-B141-41FD-8171-094DE6141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4E0C3-6F2F-49A7-92E6-78BECCF75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374800-D02F-4892-84B8-C98D0C177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CAD5C6-8939-477B-953D-3029D045E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1B2E-ADA8-434E-886B-08619351447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B03951-7AFB-4464-A36F-80873A7B6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851411-FA49-4227-97C8-D5D5E66D9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E212-D4D4-4CE6-B8DF-983A887A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1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28313-C23A-47DD-912F-405003FB6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C498CE-C2FC-4A05-AE24-496F8F0287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FBAE24-07AB-4074-AD8D-3D4B0A447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871C93-F4A5-461D-A8B2-A9BFC2ECC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1B2E-ADA8-434E-886B-08619351447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710CC-1177-439E-ACF6-3E5939DDF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06088-1743-4A05-8099-EC53C3CAB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E212-D4D4-4CE6-B8DF-983A887A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4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9A66F7-331F-49F3-8654-66B092804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C0C28-5BDC-44A2-BD01-71EF9CB4C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7AEC9-BE11-4BDC-BB20-D46E9BB593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41B2E-ADA8-434E-886B-08619351447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64A43-3897-4F9F-9C97-72A178E31A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DF7AC-61EB-4730-A9B7-2D029B7FD5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1E212-D4D4-4CE6-B8DF-983A887A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7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C0E86D-B0B4-42A8-8F41-92CE8346BA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400" y="1018622"/>
            <a:ext cx="9144000" cy="512362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BAC137-9367-413D-8CDE-C6B594812358}"/>
              </a:ext>
            </a:extLst>
          </p:cNvPr>
          <p:cNvSpPr txBox="1"/>
          <p:nvPr/>
        </p:nvSpPr>
        <p:spPr>
          <a:xfrm rot="19689500">
            <a:off x="1542327" y="1967343"/>
            <a:ext cx="759229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en-US" sz="16600" dirty="0" err="1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16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1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1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9706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391B62-5DCB-42AB-9F02-0318253FA476}"/>
              </a:ext>
            </a:extLst>
          </p:cNvPr>
          <p:cNvSpPr txBox="1"/>
          <p:nvPr/>
        </p:nvSpPr>
        <p:spPr>
          <a:xfrm>
            <a:off x="1524000" y="595745"/>
            <a:ext cx="8201891" cy="12003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দূষিত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9B336A-0C38-490A-97D7-9A4BA72B53CC}"/>
              </a:ext>
            </a:extLst>
          </p:cNvPr>
          <p:cNvSpPr txBox="1"/>
          <p:nvPr/>
        </p:nvSpPr>
        <p:spPr>
          <a:xfrm>
            <a:off x="1274618" y="2064188"/>
            <a:ext cx="89638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পয়:নিষ্কাশন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র্জ্যের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800A19A-2301-4473-B634-354C3A40CDA3}"/>
              </a:ext>
            </a:extLst>
          </p:cNvPr>
          <p:cNvSpPr/>
          <p:nvPr/>
        </p:nvSpPr>
        <p:spPr>
          <a:xfrm>
            <a:off x="1274619" y="2064189"/>
            <a:ext cx="8963890" cy="84531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FD76AA-6EC1-4A8A-9AFD-D67F3A682FC5}"/>
              </a:ext>
            </a:extLst>
          </p:cNvPr>
          <p:cNvSpPr txBox="1"/>
          <p:nvPr/>
        </p:nvSpPr>
        <p:spPr>
          <a:xfrm>
            <a:off x="1246907" y="3394463"/>
            <a:ext cx="9434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কীটনাশক</a:t>
            </a:r>
            <a:r>
              <a:rPr lang="en-US" sz="36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রাসয়ানিক</a:t>
            </a:r>
            <a:r>
              <a:rPr lang="en-US" sz="36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</a:t>
            </a:r>
            <a:r>
              <a:rPr lang="en-US" sz="36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পানিতে</a:t>
            </a:r>
            <a:r>
              <a:rPr lang="en-US" sz="36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মিশে</a:t>
            </a:r>
            <a:r>
              <a:rPr lang="en-US" sz="36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6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দুষিত</a:t>
            </a:r>
            <a:r>
              <a:rPr lang="en-US" sz="36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220CCA-7C77-4E12-8E38-953068C3773B}"/>
              </a:ext>
            </a:extLst>
          </p:cNvPr>
          <p:cNvSpPr txBox="1"/>
          <p:nvPr/>
        </p:nvSpPr>
        <p:spPr>
          <a:xfrm>
            <a:off x="1136070" y="4340017"/>
            <a:ext cx="10210801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পানিতে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বাঁশ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পাট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ুষ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ে।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260932-75F5-4DFE-AAED-3695496E1973}"/>
              </a:ext>
            </a:extLst>
          </p:cNvPr>
          <p:cNvSpPr txBox="1"/>
          <p:nvPr/>
        </p:nvSpPr>
        <p:spPr>
          <a:xfrm>
            <a:off x="1246908" y="5545487"/>
            <a:ext cx="10293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 </a:t>
            </a:r>
            <a:r>
              <a:rPr lang="as-IN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 </a:t>
            </a:r>
            <a:r>
              <a:rPr lang="as-IN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গোসল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পুকুরের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দুষ</a:t>
            </a:r>
            <a:r>
              <a:rPr lang="as-IN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807B36C-4BD9-461E-B503-5413DE216040}"/>
              </a:ext>
            </a:extLst>
          </p:cNvPr>
          <p:cNvSpPr/>
          <p:nvPr/>
        </p:nvSpPr>
        <p:spPr>
          <a:xfrm>
            <a:off x="1302326" y="3263274"/>
            <a:ext cx="9116291" cy="77752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4F67BE5-1A73-4AA9-A4B6-A711CE2FBBE1}"/>
              </a:ext>
            </a:extLst>
          </p:cNvPr>
          <p:cNvSpPr/>
          <p:nvPr/>
        </p:nvSpPr>
        <p:spPr>
          <a:xfrm>
            <a:off x="1136070" y="5520614"/>
            <a:ext cx="10293929" cy="7327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8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9314D5-4C5B-43DD-866B-FFD2D4CD470C}"/>
              </a:ext>
            </a:extLst>
          </p:cNvPr>
          <p:cNvSpPr txBox="1"/>
          <p:nvPr/>
        </p:nvSpPr>
        <p:spPr>
          <a:xfrm>
            <a:off x="2466110" y="201772"/>
            <a:ext cx="6885709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ঠ: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3F8A73-C2B7-475A-B843-F3AF29232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09" y="1309768"/>
            <a:ext cx="6885709" cy="37335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3EFCD2-1739-4167-81A2-38FB6A9DF75B}"/>
              </a:ext>
            </a:extLst>
          </p:cNvPr>
          <p:cNvSpPr txBox="1"/>
          <p:nvPr/>
        </p:nvSpPr>
        <p:spPr>
          <a:xfrm>
            <a:off x="1607127" y="4909174"/>
            <a:ext cx="89777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ছলে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ূষি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দূষ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ায়ী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নগরায়ন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য়: 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াশন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শ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 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র্জ্য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বেড়ে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গিয়েছে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ষি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417234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B5396-3D6D-4B3D-BE7A-0A318B6259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93983"/>
            <a:ext cx="9144000" cy="957238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EFB4D8-C27C-4BBE-B1E5-6EAE4C582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11762"/>
            <a:ext cx="9144000" cy="2452255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l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ায়ু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দূষণ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l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দূষণের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ারণ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l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95066791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258239-A1CD-4AE0-92CB-F4C6025C0E89}"/>
              </a:ext>
            </a:extLst>
          </p:cNvPr>
          <p:cNvSpPr txBox="1"/>
          <p:nvPr/>
        </p:nvSpPr>
        <p:spPr>
          <a:xfrm>
            <a:off x="2244436" y="872836"/>
            <a:ext cx="71212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09F7E98-C1B3-4EC3-B20D-47AA77F44EF7}"/>
              </a:ext>
            </a:extLst>
          </p:cNvPr>
          <p:cNvSpPr/>
          <p:nvPr/>
        </p:nvSpPr>
        <p:spPr>
          <a:xfrm>
            <a:off x="4447309" y="872836"/>
            <a:ext cx="2992582" cy="914400"/>
          </a:xfrm>
          <a:prstGeom prst="round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E5F9C0-9BD7-43CE-A9B7-9FDFE824A3F4}"/>
              </a:ext>
            </a:extLst>
          </p:cNvPr>
          <p:cNvSpPr txBox="1"/>
          <p:nvPr/>
        </p:nvSpPr>
        <p:spPr>
          <a:xfrm>
            <a:off x="2244436" y="2260477"/>
            <a:ext cx="1932709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251E35-BE59-43DF-8961-EA4403206E4A}"/>
              </a:ext>
            </a:extLst>
          </p:cNvPr>
          <p:cNvSpPr txBox="1"/>
          <p:nvPr/>
        </p:nvSpPr>
        <p:spPr>
          <a:xfrm>
            <a:off x="7241078" y="2260478"/>
            <a:ext cx="1932709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– খ                                                                                                   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5FEAC0-D061-4B04-9376-53BD137DC0D2}"/>
              </a:ext>
            </a:extLst>
          </p:cNvPr>
          <p:cNvSpPr txBox="1"/>
          <p:nvPr/>
        </p:nvSpPr>
        <p:spPr>
          <a:xfrm>
            <a:off x="995450" y="2906809"/>
            <a:ext cx="4904509" cy="193899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দূষণ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রোধে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করনীয়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ুলেট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পয়েন্টে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5EECE8-F975-422C-BF00-BC2D524C94D2}"/>
              </a:ext>
            </a:extLst>
          </p:cNvPr>
          <p:cNvSpPr txBox="1"/>
          <p:nvPr/>
        </p:nvSpPr>
        <p:spPr>
          <a:xfrm>
            <a:off x="6292043" y="2981696"/>
            <a:ext cx="4904509" cy="193899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 স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ুলেট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পয়েন্টে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95012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AE1ADB8-C935-4F9B-922C-9BA99296DC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810" y="387928"/>
            <a:ext cx="5260863" cy="31908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463D9E-F206-4EF0-B35A-17E6D6AA2FC5}"/>
              </a:ext>
            </a:extLst>
          </p:cNvPr>
          <p:cNvSpPr txBox="1"/>
          <p:nvPr/>
        </p:nvSpPr>
        <p:spPr>
          <a:xfrm>
            <a:off x="4308764" y="2286000"/>
            <a:ext cx="3768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307668-06F1-4370-AE4A-4E887D356FEE}"/>
              </a:ext>
            </a:extLst>
          </p:cNvPr>
          <p:cNvSpPr txBox="1"/>
          <p:nvPr/>
        </p:nvSpPr>
        <p:spPr>
          <a:xfrm>
            <a:off x="1816877" y="3578754"/>
            <a:ext cx="8312727" cy="1938992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চারপাশের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ল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717384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E04830A-0E94-409E-A2B6-29E061969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125" y="771525"/>
            <a:ext cx="4857750" cy="531495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F45FA38-1811-4FB7-8C57-736524AD8594}"/>
              </a:ext>
            </a:extLst>
          </p:cNvPr>
          <p:cNvSpPr txBox="1"/>
          <p:nvPr/>
        </p:nvSpPr>
        <p:spPr>
          <a:xfrm rot="20382085">
            <a:off x="3067945" y="3913740"/>
            <a:ext cx="809136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115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11500" dirty="0" err="1">
                <a:latin typeface="NikoshBAN" panose="02000000000000000000" pitchFamily="2" charset="0"/>
                <a:cs typeface="NikoshBAN" panose="02000000000000000000" pitchFamily="2" charset="0"/>
              </a:rPr>
              <a:t>াইকে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5967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B020-C396-4FA8-9242-27D04874C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5070" y="563908"/>
            <a:ext cx="3437109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</a:t>
            </a:r>
            <a:r>
              <a:rPr lang="as-IN" sz="8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508C5C-E8A6-41B0-B721-9C7D60130417}"/>
              </a:ext>
            </a:extLst>
          </p:cNvPr>
          <p:cNvSpPr txBox="1"/>
          <p:nvPr/>
        </p:nvSpPr>
        <p:spPr>
          <a:xfrm>
            <a:off x="3713018" y="2169251"/>
            <a:ext cx="5611092" cy="415498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দ্বীন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িক্ষক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( ক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িউটার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ি,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কুল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র,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োর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ঞ্জ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াইল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: ০১৯২২৩৪৭৪৩০</a:t>
            </a: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B9735F43-CD01-4100-9FC7-FCB0425948A1}"/>
              </a:ext>
            </a:extLst>
          </p:cNvPr>
          <p:cNvSpPr/>
          <p:nvPr/>
        </p:nvSpPr>
        <p:spPr>
          <a:xfrm>
            <a:off x="4710752" y="424017"/>
            <a:ext cx="3587087" cy="160534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823B84B4-9971-44A4-A589-8844665E4121}"/>
              </a:ext>
            </a:extLst>
          </p:cNvPr>
          <p:cNvSpPr/>
          <p:nvPr/>
        </p:nvSpPr>
        <p:spPr>
          <a:xfrm>
            <a:off x="2867890" y="2169251"/>
            <a:ext cx="6885709" cy="4270831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C835C2-CC9F-4774-ADD4-FC7FF5A7A4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234" y="2169251"/>
            <a:ext cx="1442876" cy="125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5857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423F1-9D76-4383-9B3D-0DEA755FB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2015" y="221671"/>
            <a:ext cx="5992091" cy="157985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0E397-E646-465E-979B-80E2CE611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2016" y="1801523"/>
            <a:ext cx="5992091" cy="4308331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ণি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ায়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 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য়োদশ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: ১,২,৩,৪,৫ </a:t>
            </a:r>
          </a:p>
          <a:p>
            <a:pPr marL="0" indent="0">
              <a:buNone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ণ।</a:t>
            </a:r>
          </a:p>
          <a:p>
            <a:pPr marL="0" indent="0">
              <a:buNone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id="{10AB14A9-0AAB-4C6D-9C67-117320C933B5}"/>
              </a:ext>
            </a:extLst>
          </p:cNvPr>
          <p:cNvSpPr/>
          <p:nvPr/>
        </p:nvSpPr>
        <p:spPr>
          <a:xfrm>
            <a:off x="4693226" y="365125"/>
            <a:ext cx="3269673" cy="117807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965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6E199C-400D-4206-9D6C-3973E67AB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218" y="1289776"/>
            <a:ext cx="5223165" cy="50736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9FCDD74-E68C-4A10-B9B6-F3EA1586FF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384" y="1289776"/>
            <a:ext cx="5001489" cy="507366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482135D-32E3-43A3-9847-E138B1305D42}"/>
              </a:ext>
            </a:extLst>
          </p:cNvPr>
          <p:cNvSpPr txBox="1"/>
          <p:nvPr/>
        </p:nvSpPr>
        <p:spPr>
          <a:xfrm>
            <a:off x="4027055" y="581890"/>
            <a:ext cx="4414982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ুইটি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25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C07831-6AF0-412D-AC80-BCEE01FAC092}"/>
              </a:ext>
            </a:extLst>
          </p:cNvPr>
          <p:cNvSpPr txBox="1"/>
          <p:nvPr/>
        </p:nvSpPr>
        <p:spPr>
          <a:xfrm>
            <a:off x="1482438" y="1357747"/>
            <a:ext cx="8936182" cy="138499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9CB90F-E3D8-4DC1-805A-925B681A74DD}"/>
              </a:ext>
            </a:extLst>
          </p:cNvPr>
          <p:cNvSpPr txBox="1"/>
          <p:nvPr/>
        </p:nvSpPr>
        <p:spPr>
          <a:xfrm>
            <a:off x="1676399" y="3515094"/>
            <a:ext cx="8562109" cy="14773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865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F8D664-1375-4D22-8B0A-16CE920D3E5A}"/>
              </a:ext>
            </a:extLst>
          </p:cNvPr>
          <p:cNvSpPr txBox="1"/>
          <p:nvPr/>
        </p:nvSpPr>
        <p:spPr>
          <a:xfrm>
            <a:off x="4060518" y="727881"/>
            <a:ext cx="3807725" cy="1569660"/>
          </a:xfrm>
          <a:prstGeom prst="rect">
            <a:avLst/>
          </a:prstGeom>
          <a:solidFill>
            <a:srgbClr val="66FF66"/>
          </a:solidFill>
        </p:spPr>
        <p:txBody>
          <a:bodyPr wrap="square" rtlCol="0">
            <a:spAutoFit/>
          </a:bodyPr>
          <a:lstStyle/>
          <a:p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as-IN" sz="96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1D2754-ABBD-4E23-9B84-5E08046265DF}"/>
              </a:ext>
            </a:extLst>
          </p:cNvPr>
          <p:cNvSpPr txBox="1"/>
          <p:nvPr/>
        </p:nvSpPr>
        <p:spPr>
          <a:xfrm>
            <a:off x="1191492" y="2417618"/>
            <a:ext cx="9601200" cy="31700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।প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দূষণ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প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রতিরোধ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রিবেশ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ষণে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সচেতন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উদ্যোগী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সমূহের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দূষনের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াখ্যা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BD106FC-7E78-4EFD-9BF5-B0CB8BA16097}"/>
              </a:ext>
            </a:extLst>
          </p:cNvPr>
          <p:cNvSpPr/>
          <p:nvPr/>
        </p:nvSpPr>
        <p:spPr>
          <a:xfrm>
            <a:off x="4060517" y="817418"/>
            <a:ext cx="3807725" cy="1163782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croll: Horizontal 6">
            <a:extLst>
              <a:ext uri="{FF2B5EF4-FFF2-40B4-BE49-F238E27FC236}">
                <a16:creationId xmlns:a16="http://schemas.microsoft.com/office/drawing/2014/main" id="{1C2041C3-BB1D-4345-A9B3-9679236F85C5}"/>
              </a:ext>
            </a:extLst>
          </p:cNvPr>
          <p:cNvSpPr/>
          <p:nvPr/>
        </p:nvSpPr>
        <p:spPr>
          <a:xfrm>
            <a:off x="789709" y="1731818"/>
            <a:ext cx="10252364" cy="4398301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352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890C20-AFD1-470B-9C92-C8C0E2D92799}"/>
              </a:ext>
            </a:extLst>
          </p:cNvPr>
          <p:cNvSpPr txBox="1"/>
          <p:nvPr/>
        </p:nvSpPr>
        <p:spPr>
          <a:xfrm>
            <a:off x="1560974" y="524404"/>
            <a:ext cx="9260723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ণ: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BFA432-A5AE-4C0C-BA7B-A770DE4004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974" y="1136438"/>
            <a:ext cx="4410334" cy="24109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EB73980-104B-44FB-9D3A-FC0FA92C14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554" y="1125782"/>
            <a:ext cx="4866283" cy="49925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45E0DEE-5533-4B0E-9C43-D9D9A68E51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974" y="3547400"/>
            <a:ext cx="4410334" cy="257094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C802E40-2877-44B2-9EAC-2393B7DE0C8B}"/>
              </a:ext>
            </a:extLst>
          </p:cNvPr>
          <p:cNvSpPr txBox="1"/>
          <p:nvPr/>
        </p:nvSpPr>
        <p:spPr>
          <a:xfrm>
            <a:off x="1413164" y="6002224"/>
            <a:ext cx="9408534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ঝ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শ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নষ্ট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144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15FA8F-1F8F-494C-BBD8-A835AE2404B6}"/>
              </a:ext>
            </a:extLst>
          </p:cNvPr>
          <p:cNvSpPr txBox="1"/>
          <p:nvPr/>
        </p:nvSpPr>
        <p:spPr>
          <a:xfrm>
            <a:off x="2175162" y="471055"/>
            <a:ext cx="8215745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দূষণের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F4F46E-A802-437B-9CF5-AA4812C3EDAC}"/>
              </a:ext>
            </a:extLst>
          </p:cNvPr>
          <p:cNvSpPr txBox="1"/>
          <p:nvPr/>
        </p:nvSpPr>
        <p:spPr>
          <a:xfrm>
            <a:off x="914397" y="1486718"/>
            <a:ext cx="10737273" cy="526297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য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আবর্জনা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র্জ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ফেলি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ওগুলো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কটোরিয়া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লো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সহজে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সহজে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মিশে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এছাড়াও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ব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্রব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েগুল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পচে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ঁ, 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থিন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প্লাষ্টিক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শকের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শিল্পকারখা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র্জ্য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ওগুল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ূষিত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দূষ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ায়ী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737601629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3080CA-5D4C-4359-ACE7-799C3B8F3778}"/>
              </a:ext>
            </a:extLst>
          </p:cNvPr>
          <p:cNvSpPr txBox="1"/>
          <p:nvPr/>
        </p:nvSpPr>
        <p:spPr>
          <a:xfrm>
            <a:off x="479798" y="372384"/>
            <a:ext cx="11232405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ঠ-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ণ: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A58170D-EFD9-44B8-B689-CBA46BD7D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745" y="1572713"/>
            <a:ext cx="5020457" cy="452431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B86ED5F-E548-462E-BEE4-87C99F123118}"/>
              </a:ext>
            </a:extLst>
          </p:cNvPr>
          <p:cNvSpPr txBox="1"/>
          <p:nvPr/>
        </p:nvSpPr>
        <p:spPr>
          <a:xfrm>
            <a:off x="235527" y="1572713"/>
            <a:ext cx="6456218" cy="452431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ধারণের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অত্য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িতে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ফসল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ি।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ধারণের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সবকিছ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বাসস্থান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ব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ঔষ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তাও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বিভিন্নভাবে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নষ্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ি,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উ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ট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473487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907</Words>
  <Application>Microsoft Office PowerPoint</Application>
  <PresentationFormat>Widescreen</PresentationFormat>
  <Paragraphs>48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পরিচিতি </vt:lpstr>
      <vt:lpstr>পাঠ পরিচিতি: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মূল্যায়ন: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73</cp:revision>
  <dcterms:created xsi:type="dcterms:W3CDTF">2019-09-29T15:21:48Z</dcterms:created>
  <dcterms:modified xsi:type="dcterms:W3CDTF">2019-11-15T02:39:34Z</dcterms:modified>
</cp:coreProperties>
</file>