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67" r:id="rId16"/>
    <p:sldId id="270" r:id="rId17"/>
    <p:sldId id="268" r:id="rId18"/>
    <p:sldId id="277" r:id="rId19"/>
    <p:sldId id="269" r:id="rId20"/>
    <p:sldId id="279" r:id="rId21"/>
  </p:sldIdLst>
  <p:sldSz cx="122523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64" y="-102"/>
      </p:cViewPr>
      <p:guideLst>
        <p:guide orient="horz" pos="2160"/>
        <p:guide pos="3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4120-03AA-417B-A248-45B6B43F15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685800"/>
            <a:ext cx="6127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38B8-A14F-4739-A8D5-CAB64ADA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06CC9-3192-4A3F-9E5F-B06C813524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Karuna Kanto Adhikari, Dimla Titpara Adarsha High School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685800"/>
            <a:ext cx="612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8B8-A14F-4739-A8D5-CAB64ADA82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685800"/>
            <a:ext cx="612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8B8-A14F-4739-A8D5-CAB64ADA82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7"/>
            <a:ext cx="1041447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6" y="274640"/>
            <a:ext cx="275677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40"/>
            <a:ext cx="806611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50" y="4406902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50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7" y="1600202"/>
            <a:ext cx="54114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2"/>
            <a:ext cx="54114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7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7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2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2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7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2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7" y="1435102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2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2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2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2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2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2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2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1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pn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3" Type="http://schemas.openxmlformats.org/officeDocument/2006/relationships/image" Target="../media/image21.jpeg" /><Relationship Id="rId7" Type="http://schemas.openxmlformats.org/officeDocument/2006/relationships/image" Target="../media/image25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10" Type="http://schemas.openxmlformats.org/officeDocument/2006/relationships/image" Target="../media/image28.jpeg" /><Relationship Id="rId4" Type="http://schemas.openxmlformats.org/officeDocument/2006/relationships/image" Target="../media/image22.jpeg" /><Relationship Id="rId9" Type="http://schemas.openxmlformats.org/officeDocument/2006/relationships/image" Target="../media/image27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3" Type="http://schemas.openxmlformats.org/officeDocument/2006/relationships/image" Target="../media/image30.jpeg" /><Relationship Id="rId7" Type="http://schemas.openxmlformats.org/officeDocument/2006/relationships/image" Target="../media/image34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jpeg" /><Relationship Id="rId5" Type="http://schemas.openxmlformats.org/officeDocument/2006/relationships/image" Target="../media/image32.jpeg" /><Relationship Id="rId10" Type="http://schemas.openxmlformats.org/officeDocument/2006/relationships/image" Target="../media/image36.jpeg" /><Relationship Id="rId4" Type="http://schemas.openxmlformats.org/officeDocument/2006/relationships/image" Target="../media/image31.jpeg" /><Relationship Id="rId9" Type="http://schemas.openxmlformats.org/officeDocument/2006/relationships/image" Target="../media/image35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 /><Relationship Id="rId3" Type="http://schemas.openxmlformats.org/officeDocument/2006/relationships/image" Target="../media/image37.jpeg" /><Relationship Id="rId7" Type="http://schemas.openxmlformats.org/officeDocument/2006/relationships/image" Target="../media/image3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11" Type="http://schemas.openxmlformats.org/officeDocument/2006/relationships/image" Target="../media/image43.png" /><Relationship Id="rId5" Type="http://schemas.openxmlformats.org/officeDocument/2006/relationships/image" Target="../media/image9.jpeg" /><Relationship Id="rId10" Type="http://schemas.openxmlformats.org/officeDocument/2006/relationships/image" Target="../media/image42.jpeg" /><Relationship Id="rId4" Type="http://schemas.openxmlformats.org/officeDocument/2006/relationships/image" Target="../media/image38.jpeg" /><Relationship Id="rId9" Type="http://schemas.openxmlformats.org/officeDocument/2006/relationships/image" Target="../media/image41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7" Type="http://schemas.openxmlformats.org/officeDocument/2006/relationships/image" Target="../media/image47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6.jpeg" /><Relationship Id="rId5" Type="http://schemas.openxmlformats.org/officeDocument/2006/relationships/image" Target="../media/image45.jpeg" /><Relationship Id="rId4" Type="http://schemas.openxmlformats.org/officeDocument/2006/relationships/image" Target="../media/image20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144BCB7-7770-E040-8E13-5E0517DA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65" y="1228528"/>
            <a:ext cx="7174654" cy="5629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5302" y="3880538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rgbClr val="7030A0"/>
                </a:solidFill>
                <a:latin typeface="Berlin Sans FB Demi" pitchFamily="34" charset="0"/>
              </a:rPr>
              <a:t>স্বাগতম</a:t>
            </a:r>
            <a:endParaRPr lang="en-US" sz="80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pic>
        <p:nvPicPr>
          <p:cNvPr id="9" name="Picture 8" descr="bright-red-curtain-retro-theater-wide-background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" y="-26174"/>
            <a:ext cx="7075714" cy="6910348"/>
          </a:xfrm>
          <a:prstGeom prst="rect">
            <a:avLst/>
          </a:prstGeom>
        </p:spPr>
      </p:pic>
      <p:pic>
        <p:nvPicPr>
          <p:cNvPr id="10" name="Picture 9" descr="bright-red-curtain-retro-theater-wide-background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851" y="-26173"/>
            <a:ext cx="6248400" cy="691034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59F9-140C-408B-BE24-A22073192C9C}" type="datetime2">
              <a:rPr lang="en-US" smtClean="0"/>
              <a:pPr/>
              <a:t>Sunday, October 27,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D565-9F6B-46E3-B320-E336ED925E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678362" y="6477002"/>
            <a:ext cx="3657600" cy="365125"/>
          </a:xfrm>
        </p:spPr>
        <p:txBody>
          <a:bodyPr/>
          <a:lstStyle/>
          <a:p>
            <a:r>
              <a:rPr lang="en-US" dirty="0" err="1"/>
              <a:t>karuna</a:t>
            </a:r>
            <a:endParaRPr lang="en-US" dirty="0"/>
          </a:p>
        </p:txBody>
      </p:sp>
      <p:pic>
        <p:nvPicPr>
          <p:cNvPr id="2" name="Picture 1" descr="Curtains_Front.png">
            <a:extLst>
              <a:ext uri="{FF2B5EF4-FFF2-40B4-BE49-F238E27FC236}">
                <a16:creationId xmlns:a16="http://schemas.microsoft.com/office/drawing/2014/main" id="{9EA1614A-76B4-CE48-B9B0-45249B4CB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" y="-81640"/>
            <a:ext cx="12279086" cy="69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064"/>
      </p:ext>
    </p:extLst>
  </p:cSld>
  <p:clrMapOvr>
    <a:masterClrMapping/>
  </p:clrMapOvr>
  <p:transition spd="slow"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tools\food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2" y="1600200"/>
            <a:ext cx="187679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ontent tools\food\00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08" y="1600200"/>
            <a:ext cx="18017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content tools\food\2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28" y="1524000"/>
            <a:ext cx="23272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717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9226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1807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4244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90" y="459431"/>
            <a:ext cx="1141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990" y="441395"/>
            <a:ext cx="11415864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6358" y="3429001"/>
            <a:ext cx="144364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5467" y="3419067"/>
            <a:ext cx="169628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0230" y="3429001"/>
            <a:ext cx="13512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আমড়া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2668" y="3505200"/>
            <a:ext cx="13512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04674" y="3429001"/>
            <a:ext cx="19518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23" y="1524001"/>
            <a:ext cx="2674429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74" y="1447800"/>
            <a:ext cx="202693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66D5248-5D2A-8A4C-B18A-FE7EF7B59C0F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023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3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4" grpId="0"/>
      <p:bldP spid="4" grpId="1"/>
      <p:bldP spid="15" grpId="0" animBg="1"/>
      <p:bldP spid="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308" y="237051"/>
            <a:ext cx="832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content tools\food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25" y="1066800"/>
            <a:ext cx="2102007" cy="15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content tools\food\mak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75" y="1143000"/>
            <a:ext cx="2927796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content tools\food\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2" y="1219200"/>
            <a:ext cx="24116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content tools\vitamin\2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30" y="3048000"/>
            <a:ext cx="24773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content tools\vitamin\1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12" y="3048000"/>
            <a:ext cx="18017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content tools\vitamin\2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5" y="2971800"/>
            <a:ext cx="232722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1574" y="5029200"/>
            <a:ext cx="990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দৃষ্টিশক্তি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রোগ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 rot="20207966">
            <a:off x="418002" y="3189974"/>
            <a:ext cx="2177079" cy="1600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5642" y="2209800"/>
            <a:ext cx="25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3438" y="5791202"/>
            <a:ext cx="548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F:\content tools\vitamin\2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" y="762001"/>
            <a:ext cx="263689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content tools\vitamin\0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32" y="2971800"/>
            <a:ext cx="20644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content tools\vitamin\107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2" y="1066800"/>
            <a:ext cx="6681380" cy="44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1860" y="5664980"/>
            <a:ext cx="9302034" cy="79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রাতকানা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DEFE789-B485-C74F-8025-DD9608371262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315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  <p:bldP spid="9" grpId="0" build="allAtOnce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tools\food\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7" y="1066800"/>
            <a:ext cx="217707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ontent tools\food\0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38" y="1066800"/>
            <a:ext cx="210200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content tools\food\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17" y="1066800"/>
            <a:ext cx="157650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content tools\food\1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66" y="1066800"/>
            <a:ext cx="19518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content tools\food\3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55" y="3429001"/>
            <a:ext cx="217707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content tools\vitamin\28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02" y="1066800"/>
            <a:ext cx="22239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content tools\vitamin\2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21" y="3276600"/>
            <a:ext cx="211139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20207966">
            <a:off x="743913" y="3332609"/>
            <a:ext cx="2654307" cy="22512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কমপ্লেক্স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6163" y="5638801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চামড়ার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1066" y="241011"/>
            <a:ext cx="816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কমপ্লেক্স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4055" y="241011"/>
            <a:ext cx="762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074" name="Picture 2" descr="F:\content tools\vitamin\103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38" y="914400"/>
            <a:ext cx="457937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362" y="4953000"/>
            <a:ext cx="543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অরুচি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5" name="Picture 3" descr="F:\content tools\vitamin\100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82" y="914400"/>
            <a:ext cx="39037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2954" y="4953000"/>
            <a:ext cx="375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ঠোঁটে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50DEE8-5381-594C-8BF7-5EB3580444EB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71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3" grpId="1"/>
      <p:bldP spid="14" grpId="0"/>
      <p:bldP spid="14" grpId="1"/>
      <p:bldP spid="16" grpId="0"/>
      <p:bldP spid="16" grpId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content tools\vitamin\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12" y="838200"/>
            <a:ext cx="255243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ontent tools\vitamin\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6" y="762000"/>
            <a:ext cx="28527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ontent tools\food\index1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7" y="1143000"/>
            <a:ext cx="255243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content tools\food\2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886" y="838200"/>
            <a:ext cx="24773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content tools\vitamin\3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26" y="3124200"/>
            <a:ext cx="360344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20714" y="2438401"/>
            <a:ext cx="2661160" cy="129544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32" name="Picture 8" descr="F:\content tools\vitamin\1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82" y="3124200"/>
            <a:ext cx="34532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content tools\food\09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7" y="3657601"/>
            <a:ext cx="300286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8079" y="5181601"/>
            <a:ext cx="773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223" y="191868"/>
            <a:ext cx="563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96" y="838200"/>
            <a:ext cx="390372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1861" y="5410200"/>
            <a:ext cx="17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728" y="5410200"/>
            <a:ext cx="17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8743" y="5181600"/>
            <a:ext cx="17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জাম্বুরা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3295" y="838200"/>
            <a:ext cx="45043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B1300FD5-4C0A-294A-BE71-79FE1934873C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902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3" grpId="1"/>
      <p:bldP spid="5" grpId="0"/>
      <p:bldP spid="5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1059" y="436364"/>
            <a:ext cx="539020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574" y="4523838"/>
            <a:ext cx="960917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92E9CEE-58D7-2946-AF0E-55B341092AED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FAE47BC-3D72-684C-84A9-9F686D38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77" y="1359889"/>
            <a:ext cx="4624370" cy="30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4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ontent tools\food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6" y="914400"/>
            <a:ext cx="330315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content tools\food\mak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70" y="1143000"/>
            <a:ext cx="345329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content tools\food\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11" y="1143001"/>
            <a:ext cx="3303154" cy="2145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7" name="Right Arrow 6"/>
          <p:cNvSpPr/>
          <p:nvPr/>
        </p:nvSpPr>
        <p:spPr>
          <a:xfrm rot="20371766">
            <a:off x="535955" y="4086924"/>
            <a:ext cx="2703503" cy="1600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3" name="Picture 2" descr="F:\content tools\vitamin\10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66" y="3429000"/>
            <a:ext cx="555530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3868" y="5638801"/>
            <a:ext cx="142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8743" y="3429000"/>
            <a:ext cx="142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0230" y="3352800"/>
            <a:ext cx="142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1861" y="3352800"/>
            <a:ext cx="142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5042" y="195629"/>
            <a:ext cx="841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ent tools\vitamin\images2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66" y="914400"/>
            <a:ext cx="42790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7936" y="5562601"/>
            <a:ext cx="5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4" descr="Image result for হাড় গঠন"/>
          <p:cNvSpPr>
            <a:spLocks noChangeAspect="1" noChangeArrowheads="1"/>
          </p:cNvSpPr>
          <p:nvPr/>
        </p:nvSpPr>
        <p:spPr bwMode="auto">
          <a:xfrm>
            <a:off x="153271" y="-144463"/>
            <a:ext cx="30028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24" y="914400"/>
            <a:ext cx="405387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596" y="5486401"/>
            <a:ext cx="360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DD52BE7-48FD-3141-BD6D-31F079D42222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38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11" grpId="0"/>
      <p:bldP spid="11" grpId="1"/>
      <p:bldP spid="12" grpId="0"/>
      <p:bldP spid="12" grpId="1"/>
      <p:bldP spid="13" grpId="0"/>
      <p:bldP spid="13" grpId="1"/>
      <p:bldP spid="6" grpId="0"/>
      <p:bldP spid="6" grpId="1"/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962" y="4876800"/>
            <a:ext cx="1066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4011" y="685800"/>
            <a:ext cx="27025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work\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23" y="1752600"/>
            <a:ext cx="4777286" cy="26670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0671" y="808911"/>
            <a:ext cx="33526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B00E357-0B4F-D34C-AC57-B87AB4F278BE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0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933" y="1364885"/>
            <a:ext cx="3546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076" y="2953658"/>
            <a:ext cx="10471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2" descr="F:\content tools\work\23.jpeg">
            <a:extLst>
              <a:ext uri="{FF2B5EF4-FFF2-40B4-BE49-F238E27FC236}">
                <a16:creationId xmlns:a16="http://schemas.microsoft.com/office/drawing/2014/main" id="{1DAD830A-D933-654F-A7BA-A0D07438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2388" y="673280"/>
            <a:ext cx="2102007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32D657F-4734-F849-B374-2A3FF7C16774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527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162" y="533400"/>
            <a:ext cx="59436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নৈর্ব্যক্তিক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562" y="129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27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কলিজা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93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জাম্বুরা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97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19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3162" y="2514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8962" y="3124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5962" y="3124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0562" y="3124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2762" y="3048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9362" y="3733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8962" y="4191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দৃষ্টিশক্তি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বৃদ্ধিতে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8362" y="4191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8762" y="4191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3162" y="472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0362" y="5410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 ও 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8762" y="5410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i ও 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7162" y="5334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ও iii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93162" y="525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 ii ও iii</a:t>
            </a:r>
          </a:p>
        </p:txBody>
      </p:sp>
      <p:sp>
        <p:nvSpPr>
          <p:cNvPr id="25" name="Oval 24"/>
          <p:cNvSpPr/>
          <p:nvPr/>
        </p:nvSpPr>
        <p:spPr>
          <a:xfrm>
            <a:off x="1858962" y="19050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78962" y="3124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83362" y="5410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744B85D-6C7E-F948-858E-938571585BD2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41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2441" y="635001"/>
            <a:ext cx="337822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430" y="4648200"/>
            <a:ext cx="968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 descr="F:\content tools\work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23" y="1676400"/>
            <a:ext cx="59306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D2B987F-7EE9-E548-9047-9BCED501A373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2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6233" y="580211"/>
            <a:ext cx="2845599" cy="868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  <a:r>
              <a:rPr lang="en-US" sz="6000" dirty="0" err="1">
                <a:solidFill>
                  <a:schemeClr val="tx1"/>
                </a:solidFill>
                <a:latin typeface="NikoshBAN"/>
              </a:rPr>
              <a:t>পরিচিতি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391560" y="2657940"/>
            <a:ext cx="652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 sz="1800"/>
              <a:t>সহকারী শিক্ষক (বিজ্ঞান)</a:t>
            </a:r>
          </a:p>
          <a:p>
            <a:pPr algn="ctr"/>
            <a:r>
              <a:rPr lang="bn-BD" sz="280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 sz="1800"/>
              <a:t>ডিমলা নীলফামারী </a:t>
            </a:r>
          </a:p>
          <a:p>
            <a:pPr algn="ctr"/>
            <a:r>
              <a:rPr lang="bn-BD" sz="1800"/>
              <a:t>মোবাইলঃ </a:t>
            </a:r>
            <a:r>
              <a:rPr lang="bn-BD" sz="1800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 sz="1800"/>
              <a:t>ই মেইলঃ </a:t>
            </a:r>
            <a:r>
              <a:rPr lang="bn-BD" sz="1800">
                <a:hlinkClick r:id="rId2"/>
              </a:rPr>
              <a:t>karunakanto@yahoo.com</a:t>
            </a:r>
            <a:r>
              <a:rPr lang="bn-BD" sz="1800"/>
              <a:t> </a:t>
            </a:r>
            <a:endParaRPr lang="en-US" sz="1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5" y="2150671"/>
            <a:ext cx="2812144" cy="32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8AD2CD0-2E3D-624F-918D-A5AD3B5D5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/>
          <a:stretch/>
        </p:blipFill>
        <p:spPr bwMode="auto">
          <a:xfrm>
            <a:off x="2383971" y="2339293"/>
            <a:ext cx="8810171" cy="4644571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bright-red-curtain-retro-theater-wide-background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749143" cy="6858000"/>
          </a:xfrm>
          <a:prstGeom prst="rect">
            <a:avLst/>
          </a:prstGeom>
        </p:spPr>
      </p:pic>
      <p:pic>
        <p:nvPicPr>
          <p:cNvPr id="4" name="Picture 3" descr="bright-red-curtain-retro-theater-wide-background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62" y="0"/>
            <a:ext cx="6135914" cy="6858000"/>
          </a:xfrm>
          <a:prstGeom prst="rect">
            <a:avLst/>
          </a:prstGeom>
        </p:spPr>
      </p:pic>
      <p:pic>
        <p:nvPicPr>
          <p:cNvPr id="6" name="Picture 5" descr="Curtains_Fro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A1CA-0299-4F63-A4D3-D63B41779B5A}" type="datetime2">
              <a:rPr lang="en-US" smtClean="0"/>
              <a:pPr/>
              <a:t>Sunday, October 27,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D565-9F6B-46E3-B320-E336ED925E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karuna</a:t>
            </a:r>
          </a:p>
        </p:txBody>
      </p:sp>
    </p:spTree>
    <p:extLst>
      <p:ext uri="{BB962C8B-B14F-4D97-AF65-F5344CB8AC3E}">
        <p14:creationId xmlns:p14="http://schemas.microsoft.com/office/powerpoint/2010/main" val="2032604490"/>
      </p:ext>
    </p:extLst>
  </p:cSld>
  <p:clrMapOvr>
    <a:masterClrMapping/>
  </p:clrMapOvr>
  <p:transition spd="slow"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0B0347-E2EE-524B-870E-4C8B70F2F3D1}"/>
              </a:ext>
            </a:extLst>
          </p:cNvPr>
          <p:cNvSpPr/>
          <p:nvPr/>
        </p:nvSpPr>
        <p:spPr>
          <a:xfrm>
            <a:off x="1070430" y="1342571"/>
            <a:ext cx="3247570" cy="42998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D37E0F6-EA5F-AF4E-AADB-58839FF19BFD}"/>
              </a:ext>
            </a:extLst>
          </p:cNvPr>
          <p:cNvSpPr/>
          <p:nvPr/>
        </p:nvSpPr>
        <p:spPr>
          <a:xfrm>
            <a:off x="4496933" y="1342571"/>
            <a:ext cx="6860496" cy="42998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E849360-E2CF-954B-A393-C4361D647B6E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3EEE25-B9F7-C342-A8C1-8F8C2E933788}"/>
              </a:ext>
            </a:extLst>
          </p:cNvPr>
          <p:cNvCxnSpPr>
            <a:cxnSpLocks/>
          </p:cNvCxnSpPr>
          <p:nvPr/>
        </p:nvCxnSpPr>
        <p:spPr>
          <a:xfrm>
            <a:off x="5852886" y="2023836"/>
            <a:ext cx="0" cy="28103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29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7162" y="5638800"/>
            <a:ext cx="84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528" y="282715"/>
            <a:ext cx="8754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2" y="1066800"/>
            <a:ext cx="5257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9762" y="5486400"/>
            <a:ext cx="2438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অরুচি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562" y="5486400"/>
            <a:ext cx="4648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1066800"/>
            <a:ext cx="5791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E4F13CB3-13E6-2D4A-9657-F9EDB936A531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9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2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ent tools\food\2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1" y="1219200"/>
            <a:ext cx="2824572" cy="2895600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ontent tools\food\index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64" y="1219200"/>
            <a:ext cx="2931666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ontent tools\food\0000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96" y="1219200"/>
            <a:ext cx="2927796" cy="28956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1431" y="43434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657" y="44196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309" y="44196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9746" y="43434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608" y="5417904"/>
            <a:ext cx="1058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3438" y="381000"/>
            <a:ext cx="726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content tools\food\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1361" y="1219200"/>
            <a:ext cx="2252153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56BE69A-EE55-BE4A-9B6F-092760BDCEFC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03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tools\vitamin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2" y="1295400"/>
            <a:ext cx="3978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9866" y="1600200"/>
            <a:ext cx="6795848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8721" y="3777405"/>
            <a:ext cx="4204015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F9A896E-8A35-F041-8284-0AF4596CC7B4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28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5165" y="757535"/>
            <a:ext cx="3887349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8574" y="1959367"/>
            <a:ext cx="10416855" cy="429348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44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56" y="76200"/>
            <a:ext cx="12206969" cy="6705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9DB63A9-40B9-F241-BED0-5E585C255D0B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717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\teen 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74" y="1066800"/>
            <a:ext cx="960917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562" y="4615416"/>
            <a:ext cx="111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রোগমুক্ত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8009" y="438833"/>
            <a:ext cx="730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98813"/>
            <a:ext cx="1168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3295" y="337318"/>
            <a:ext cx="5155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0B9ED9C-7C73-A442-9E6F-FAEE6E8026DF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57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580" y="224215"/>
            <a:ext cx="910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070990" y="5867401"/>
            <a:ext cx="1929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স্বাস্থ্যরক্ষায়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487" y="5183963"/>
            <a:ext cx="1216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**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।**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8562" y="1295400"/>
            <a:ext cx="79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51" name="Picture 3" descr="F:\content tools\environment\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1219200"/>
            <a:ext cx="9383961" cy="3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133" y="305955"/>
            <a:ext cx="1088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487" y="4551957"/>
            <a:ext cx="297542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ভিটামিনঃ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348E975-678E-3F4A-8A98-F2177E2A7CF5}"/>
              </a:ext>
            </a:extLst>
          </p:cNvPr>
          <p:cNvSpPr/>
          <p:nvPr/>
        </p:nvSpPr>
        <p:spPr>
          <a:xfrm>
            <a:off x="30162" y="1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32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671</Words>
  <Application>Microsoft Office PowerPoint</Application>
  <PresentationFormat>Custom</PresentationFormat>
  <Paragraphs>134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Unknown User</cp:lastModifiedBy>
  <cp:revision>150</cp:revision>
  <dcterms:created xsi:type="dcterms:W3CDTF">2006-08-16T00:00:00Z</dcterms:created>
  <dcterms:modified xsi:type="dcterms:W3CDTF">2019-10-27T13:19:46Z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596515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