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95" r:id="rId3"/>
    <p:sldId id="296" r:id="rId4"/>
    <p:sldId id="289" r:id="rId5"/>
    <p:sldId id="277" r:id="rId6"/>
    <p:sldId id="278" r:id="rId7"/>
    <p:sldId id="265" r:id="rId8"/>
    <p:sldId id="283" r:id="rId9"/>
    <p:sldId id="257" r:id="rId10"/>
    <p:sldId id="280" r:id="rId11"/>
    <p:sldId id="274" r:id="rId12"/>
    <p:sldId id="273" r:id="rId13"/>
    <p:sldId id="290" r:id="rId14"/>
    <p:sldId id="29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80431" autoAdjust="0"/>
  </p:normalViewPr>
  <p:slideViewPr>
    <p:cSldViewPr snapToGrid="0">
      <p:cViewPr varScale="1">
        <p:scale>
          <a:sx n="58" d="100"/>
          <a:sy n="58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C52D4-275F-4B87-8D02-9F4390CFD303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FE062-C944-4EE8-B963-7F5EF0C207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8347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8513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6734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000" baseline="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8515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0259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6679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প্রশ্নগুলির সাথে</a:t>
            </a:r>
            <a:r>
              <a:rPr lang="bn-BD" sz="28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উত্তরগুলি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মিলিয়ে দেখি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8422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3074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1406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845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350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2646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996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0855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868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049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51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873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194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0B63B-212C-465C-BC9E-64B30243691B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C3D73-33FE-4137-8C70-3CDAFF159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408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9229" y="277587"/>
            <a:ext cx="85235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</a:t>
            </a:r>
            <a:r>
              <a:rPr lang="bn-BD" sz="8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images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257" y="1665514"/>
            <a:ext cx="8605157" cy="496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2796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5415" y="3086249"/>
            <a:ext cx="72853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ধাতু-অধাতু</a:t>
            </a:r>
            <a:r>
              <a:rPr lang="bn-IN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</a:t>
            </a:r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335205" y="770021"/>
            <a:ext cx="2566737" cy="1449954"/>
            <a:chOff x="3335205" y="770021"/>
            <a:chExt cx="2566737" cy="1449954"/>
          </a:xfrm>
        </p:grpSpPr>
        <p:sp>
          <p:nvSpPr>
            <p:cNvPr id="4" name="Cloud 3"/>
            <p:cNvSpPr/>
            <p:nvPr/>
          </p:nvSpPr>
          <p:spPr>
            <a:xfrm>
              <a:off x="3335205" y="770021"/>
              <a:ext cx="2566737" cy="1449954"/>
            </a:xfrm>
            <a:prstGeom prst="cloud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05359" y="1355733"/>
              <a:ext cx="16264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0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একক কাজ</a:t>
              </a:r>
              <a:endPara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21029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339" y="870266"/>
            <a:ext cx="1890310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95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95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3500" y="2038322"/>
            <a:ext cx="5887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bn-IN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লোহা </a:t>
            </a:r>
            <a:r>
              <a:rPr lang="bn-BD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বিদ্যুৎ   </a:t>
            </a:r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-পরিবাহী/ অপরিবাহী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13501" y="2751751"/>
            <a:ext cx="50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bn-IN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শুকনা বাশ </a:t>
            </a:r>
            <a:r>
              <a:rPr lang="bn-BD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বিদ্যুৎ </a:t>
            </a:r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-পরিবাহী /   অপরিবাহী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13501" y="3467156"/>
            <a:ext cx="6671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৩) </a:t>
            </a:r>
            <a:r>
              <a:rPr lang="bn-IN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এ্যলুমিনিয়াম     </a:t>
            </a:r>
            <a:r>
              <a:rPr lang="bn-BD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বিদ্যুৎ -  পরিবাহী / অপরিবাহী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13501" y="4102045"/>
            <a:ext cx="4213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৪) প্লাস্টিক বিদ্যুৎ- পরিবাহী /   অপরিবাহী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n 3"/>
          <p:cNvSpPr/>
          <p:nvPr/>
        </p:nvSpPr>
        <p:spPr>
          <a:xfrm>
            <a:off x="2743201" y="2036347"/>
            <a:ext cx="368489" cy="438581"/>
          </a:xfrm>
          <a:prstGeom prst="su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Sun 7"/>
          <p:cNvSpPr/>
          <p:nvPr/>
        </p:nvSpPr>
        <p:spPr>
          <a:xfrm>
            <a:off x="3787249" y="2751751"/>
            <a:ext cx="368489" cy="438581"/>
          </a:xfrm>
          <a:prstGeom prst="su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Sun 8"/>
          <p:cNvSpPr/>
          <p:nvPr/>
        </p:nvSpPr>
        <p:spPr>
          <a:xfrm>
            <a:off x="2842094" y="3467155"/>
            <a:ext cx="368489" cy="438581"/>
          </a:xfrm>
          <a:prstGeom prst="su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Sun 9"/>
          <p:cNvSpPr/>
          <p:nvPr/>
        </p:nvSpPr>
        <p:spPr>
          <a:xfrm>
            <a:off x="3889606" y="4102045"/>
            <a:ext cx="368489" cy="438581"/>
          </a:xfrm>
          <a:prstGeom prst="su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xmlns="" val="252571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6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9" grpId="0"/>
      <p:bldP spid="32" grpId="0"/>
      <p:bldP spid="33" grpId="0"/>
      <p:bldP spid="4" grpId="0" animBg="1"/>
      <p:bldP spid="4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1701" y="1301282"/>
            <a:ext cx="54700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bn-BD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3914" y="3225618"/>
            <a:ext cx="85725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টি পরিবাহি  ও ১০ টি  অপরিবাহি পদার্থের নাম লিখবে।</a:t>
            </a:r>
            <a:endParaRPr lang="en-US" sz="6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557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6770" y="1137511"/>
            <a:ext cx="6008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4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গুরু</a:t>
            </a:r>
            <a:r>
              <a:rPr lang="en-US" sz="4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ত্ব</a:t>
            </a:r>
            <a:r>
              <a:rPr lang="bn-BD" sz="4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 শব্দ</a:t>
            </a:r>
            <a:endParaRPr lang="en-US" sz="4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5171" y="247499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BD" sz="4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পরিবাহী, কুপরিবাহী</a:t>
            </a:r>
            <a:r>
              <a:rPr lang="bn-IN" sz="4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,অন্ত্রক,চার্চ</a:t>
            </a:r>
            <a:endParaRPr lang="en-US" sz="4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904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3644" y="261256"/>
            <a:ext cx="4196442" cy="63681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4930" y="1355271"/>
            <a:ext cx="607422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dirty="0" smtClean="0"/>
              <a:t>সকলকে</a:t>
            </a:r>
          </a:p>
          <a:p>
            <a:r>
              <a:rPr lang="bn-IN" sz="11500" dirty="0" smtClean="0"/>
              <a:t>ধন্যবাদ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B2A8E-EE54-4862-9E1E-FDD8D45EC7C4}" type="datetime1">
              <a:rPr lang="en-US" smtClean="0"/>
              <a:pPr/>
              <a:t>11/13/2019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0"/>
            <a:ext cx="8763000" cy="840230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	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					</a:t>
            </a: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	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মুহাম্মদ কবীর উদ্দিন বিশ্বাস (এম.এসসি;এম.এড)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প্রধান শিক্ষক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আলহাজ্ব আব্দুল করিম উচ্চ বিদ্যালয়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ভবদিয়া,রাজবাড়ি সদর,রাজবাড়ি।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মোবাইল-০১৭২৯ ৬৯ ০০ ২০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Email-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kabiirbd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@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gmail.com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endParaRPr lang="bn-IN" sz="40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228600"/>
            <a:ext cx="2743200" cy="24384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16430" y="538843"/>
            <a:ext cx="43270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0341" y="212269"/>
            <a:ext cx="6057901" cy="66457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bn-IN" sz="8800" dirty="0" smtClean="0"/>
              <a:t>পাঠ পরিচিতি</a:t>
            </a:r>
          </a:p>
          <a:p>
            <a:endParaRPr lang="bn-IN" dirty="0" smtClean="0"/>
          </a:p>
          <a:p>
            <a:r>
              <a:rPr lang="bn-IN" sz="7200" dirty="0" smtClean="0"/>
              <a:t>শ্রেনী-৬ষ্ঠ</a:t>
            </a:r>
          </a:p>
          <a:p>
            <a:r>
              <a:rPr lang="bn-IN" sz="7200" dirty="0" smtClean="0"/>
              <a:t>অধ্যয়-৬</a:t>
            </a:r>
          </a:p>
          <a:p>
            <a:r>
              <a:rPr lang="bn-IN" sz="7200" dirty="0" smtClean="0"/>
              <a:t>পাঠ-ব্যাটারি</a:t>
            </a:r>
          </a:p>
          <a:p>
            <a:endParaRPr lang="bn-IN" sz="8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489856" y="293914"/>
            <a:ext cx="8376557" cy="1730376"/>
            <a:chOff x="2165997" y="3197945"/>
            <a:chExt cx="7409151" cy="2307168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536807" y="3223489"/>
              <a:ext cx="2002384" cy="2281624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9064658">
              <a:off x="2165997" y="3552590"/>
              <a:ext cx="1595291" cy="1595291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432023" y="3197945"/>
              <a:ext cx="2143125" cy="1940831"/>
            </a:xfrm>
            <a:prstGeom prst="rect">
              <a:avLst/>
            </a:prstGeom>
          </p:spPr>
        </p:pic>
      </p:grpSp>
      <p:pic>
        <p:nvPicPr>
          <p:cNvPr id="6" name="Picture 5" descr="images (12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5557" y="2759528"/>
            <a:ext cx="8343900" cy="386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993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914" y="293915"/>
            <a:ext cx="8621486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838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6342" y="1682045"/>
            <a:ext cx="5157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97307" y="2432958"/>
            <a:ext cx="7260540" cy="1178198"/>
            <a:chOff x="674106" y="2405741"/>
            <a:chExt cx="9680720" cy="1570930"/>
          </a:xfrm>
        </p:grpSpPr>
        <p:sp>
          <p:nvSpPr>
            <p:cNvPr id="3" name="TextBox 2"/>
            <p:cNvSpPr txBox="1"/>
            <p:nvPr/>
          </p:nvSpPr>
          <p:spPr>
            <a:xfrm>
              <a:off x="887430" y="2405741"/>
              <a:ext cx="8242923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১। </a:t>
              </a:r>
              <a:r>
                <a:rPr lang="bn-BD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বিদ্যুৎ </a:t>
              </a:r>
              <a:r>
                <a:rPr lang="bn-BD" sz="24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পরিবাহিতা বর্ণনা করতে </a:t>
              </a:r>
              <a:r>
                <a:rPr lang="bn-BD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;</a:t>
              </a:r>
              <a:endParaRPr 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74106" y="3361118"/>
              <a:ext cx="968072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২। </a:t>
              </a:r>
              <a:r>
                <a:rPr lang="bn-BD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অধাতুসমূহের </a:t>
              </a:r>
              <a:r>
                <a:rPr lang="bn-BD" sz="24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বিদ্যুৎ অপরিবাহিতা  </a:t>
              </a:r>
              <a:r>
                <a:rPr lang="bn-BD" sz="2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ব্যাখ্যা </a:t>
              </a:r>
              <a:r>
                <a:rPr lang="bn-BD" sz="24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করতে পারবে।</a:t>
              </a:r>
              <a:endParaRPr 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047418" y="596685"/>
            <a:ext cx="38307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5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170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465208" y="3014158"/>
            <a:ext cx="7415919" cy="582003"/>
            <a:chOff x="647572" y="4025799"/>
            <a:chExt cx="9887892" cy="776005"/>
          </a:xfrm>
        </p:grpSpPr>
        <p:sp>
          <p:nvSpPr>
            <p:cNvPr id="6" name="TextBox 5"/>
            <p:cNvSpPr txBox="1"/>
            <p:nvPr/>
          </p:nvSpPr>
          <p:spPr>
            <a:xfrm>
              <a:off x="647572" y="4124696"/>
              <a:ext cx="220480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বৈদ্যুতিক তার</a:t>
              </a:r>
              <a:endParaRPr lang="en-US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951659" y="4124696"/>
              <a:ext cx="130149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7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কয়লা</a:t>
              </a:r>
              <a:endPara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233968" y="4025799"/>
              <a:ext cx="130149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7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প্লাস্টিক</a:t>
              </a:r>
              <a:endPara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5160" y="898193"/>
            <a:ext cx="8633957" cy="2231408"/>
            <a:chOff x="-6879" y="54590"/>
            <a:chExt cx="11511942" cy="297521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770923" y="191070"/>
              <a:ext cx="3676864" cy="261792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6879" y="191070"/>
              <a:ext cx="3550647" cy="252429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674941" y="54590"/>
              <a:ext cx="3830122" cy="297521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182690" y="3521991"/>
            <a:ext cx="7961465" cy="1972376"/>
            <a:chOff x="243586" y="3552988"/>
            <a:chExt cx="10615287" cy="262983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43586" y="3880539"/>
              <a:ext cx="3304494" cy="2078445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312694" y="3670408"/>
              <a:ext cx="2761396" cy="2512414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325138" y="3552988"/>
              <a:ext cx="2533735" cy="2099088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>
            <a:off x="1015751" y="5326491"/>
            <a:ext cx="6642714" cy="507832"/>
            <a:chOff x="1818442" y="4124695"/>
            <a:chExt cx="8856952" cy="677108"/>
          </a:xfrm>
        </p:grpSpPr>
        <p:sp>
          <p:nvSpPr>
            <p:cNvPr id="17" name="TextBox 16"/>
            <p:cNvSpPr txBox="1"/>
            <p:nvPr/>
          </p:nvSpPr>
          <p:spPr>
            <a:xfrm>
              <a:off x="1818442" y="4124695"/>
              <a:ext cx="190434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7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সুতা</a:t>
              </a:r>
              <a:endPara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036700" y="4124696"/>
              <a:ext cx="1301496" cy="677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7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পেরেক</a:t>
              </a:r>
              <a:endPara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373898" y="4124696"/>
              <a:ext cx="1301496" cy="677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7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তার</a:t>
              </a:r>
              <a:endPara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02546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9145" y="2609958"/>
            <a:ext cx="7418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ব্যাটারির এক প্রান্তে বাল্ব রেখে তার দিয়ে ব্যাটারির দুই প্রান্তে সংযোগ দাও।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60954" y="1565904"/>
            <a:ext cx="211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9329" y="3423179"/>
            <a:ext cx="71192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গত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কাজের 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সিদ্ধান্তসমূহ 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লিখ।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873692" y="1175161"/>
            <a:ext cx="4293030" cy="852408"/>
            <a:chOff x="1465924" y="1131378"/>
            <a:chExt cx="4293030" cy="852408"/>
          </a:xfrm>
        </p:grpSpPr>
        <p:sp>
          <p:nvSpPr>
            <p:cNvPr id="7" name="Rounded Rectangle 6"/>
            <p:cNvSpPr/>
            <p:nvPr/>
          </p:nvSpPr>
          <p:spPr>
            <a:xfrm>
              <a:off x="1465924" y="1131378"/>
              <a:ext cx="4293030" cy="852408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" name="TextBox 2"/>
            <p:cNvSpPr txBox="1"/>
            <p:nvPr/>
          </p:nvSpPr>
          <p:spPr>
            <a:xfrm>
              <a:off x="2675238" y="1288584"/>
              <a:ext cx="16264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BD" sz="30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দল</a:t>
              </a:r>
              <a:r>
                <a:rPr lang="en-US" sz="30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গত</a:t>
              </a:r>
              <a:r>
                <a:rPr lang="bn-BD" sz="30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30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endPara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56439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88074" y="506186"/>
            <a:ext cx="17252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3000" u="sng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198" y="1126671"/>
            <a:ext cx="8434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0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</a:t>
            </a:r>
            <a:r>
              <a:rPr lang="bn-BD" sz="3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</a:t>
            </a:r>
            <a:r>
              <a:rPr lang="bn-BD" sz="3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 তৈরী কর-</a:t>
            </a:r>
            <a:endParaRPr lang="en-US" sz="3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67839779"/>
              </p:ext>
            </p:extLst>
          </p:nvPr>
        </p:nvGraphicFramePr>
        <p:xfrm>
          <a:off x="327547" y="2503805"/>
          <a:ext cx="7789461" cy="3223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6487"/>
                <a:gridCol w="2596487"/>
                <a:gridCol w="2596487"/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বস্তু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বিদ্যুৎ পরিবাহী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বিদ্যুৎ অপরিবাহী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bn-IN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লোহা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প্লাস্টিক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</a:tr>
              <a:tr h="8915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রুপা</a:t>
                      </a:r>
                      <a:endParaRPr lang="en-US" sz="27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</a:tr>
              <a:tr h="8915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রূপা</a:t>
                      </a:r>
                      <a:endParaRPr lang="en-US" sz="27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5307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993</TotalTime>
  <Words>153</Words>
  <Application>Microsoft Office PowerPoint</Application>
  <PresentationFormat>On-screen Show (4:3)</PresentationFormat>
  <Paragraphs>78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ANISUR</dc:creator>
  <cp:lastModifiedBy>Logic</cp:lastModifiedBy>
  <cp:revision>201</cp:revision>
  <dcterms:created xsi:type="dcterms:W3CDTF">2014-09-20T16:42:22Z</dcterms:created>
  <dcterms:modified xsi:type="dcterms:W3CDTF">2019-11-13T02:17:26Z</dcterms:modified>
</cp:coreProperties>
</file>