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6"/>
  </p:notesMasterIdLst>
  <p:sldIdLst>
    <p:sldId id="260" r:id="rId2"/>
    <p:sldId id="269" r:id="rId3"/>
    <p:sldId id="256" r:id="rId4"/>
    <p:sldId id="257" r:id="rId5"/>
    <p:sldId id="258" r:id="rId6"/>
    <p:sldId id="259" r:id="rId7"/>
    <p:sldId id="262" r:id="rId8"/>
    <p:sldId id="263" r:id="rId9"/>
    <p:sldId id="264" r:id="rId10"/>
    <p:sldId id="265" r:id="rId11"/>
    <p:sldId id="266" r:id="rId12"/>
    <p:sldId id="261"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4488"/>
    <a:srgbClr val="A22E5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6" d="100"/>
          <a:sy n="86" d="100"/>
        </p:scale>
        <p:origin x="-360"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A1427D-5886-4819-8808-3893FEB08C7F}" type="datetimeFigureOut">
              <a:rPr lang="en-US" smtClean="0"/>
              <a:pPr/>
              <a:t>11/15/2019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90FD66-4A76-4063-A4D3-0CDA307435D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11/15/2019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11/15/2019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11/15/2019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11/15/2019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flowers-wallpaper-9.jpg"/>
          <p:cNvPicPr>
            <a:picLocks noChangeAspect="1"/>
          </p:cNvPicPr>
          <p:nvPr/>
        </p:nvPicPr>
        <p:blipFill>
          <a:blip r:embed="rId2"/>
          <a:stretch>
            <a:fillRect/>
          </a:stretch>
        </p:blipFill>
        <p:spPr>
          <a:xfrm>
            <a:off x="304800" y="762000"/>
            <a:ext cx="8212667" cy="4619625"/>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3" name="Frame 2"/>
          <p:cNvSpPr/>
          <p:nvPr/>
        </p:nvSpPr>
        <p:spPr>
          <a:xfrm>
            <a:off x="0" y="0"/>
            <a:ext cx="9144000" cy="6858000"/>
          </a:xfrm>
          <a:prstGeom prst="frame">
            <a:avLst>
              <a:gd name="adj1" fmla="val 6731"/>
            </a:avLst>
          </a:prstGeom>
          <a:solidFill>
            <a:srgbClr val="92D0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Half Frame 4"/>
          <p:cNvSpPr/>
          <p:nvPr/>
        </p:nvSpPr>
        <p:spPr>
          <a:xfrm>
            <a:off x="457200" y="457200"/>
            <a:ext cx="1752600" cy="1371600"/>
          </a:xfrm>
          <a:prstGeom prst="halfFrame">
            <a:avLst/>
          </a:prstGeom>
          <a:solidFill>
            <a:srgbClr val="A22E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Half Frame 5"/>
          <p:cNvSpPr/>
          <p:nvPr/>
        </p:nvSpPr>
        <p:spPr>
          <a:xfrm rot="5400000">
            <a:off x="7124700" y="495300"/>
            <a:ext cx="1600200" cy="1524000"/>
          </a:xfrm>
          <a:prstGeom prst="halfFrame">
            <a:avLst/>
          </a:prstGeom>
          <a:solidFill>
            <a:srgbClr val="A22E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Half Frame 6"/>
          <p:cNvSpPr/>
          <p:nvPr/>
        </p:nvSpPr>
        <p:spPr>
          <a:xfrm rot="16200000">
            <a:off x="723900" y="4686300"/>
            <a:ext cx="1447800" cy="1981200"/>
          </a:xfrm>
          <a:prstGeom prst="halfFrame">
            <a:avLst/>
          </a:prstGeom>
          <a:solidFill>
            <a:srgbClr val="A22E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Half Frame 7"/>
          <p:cNvSpPr/>
          <p:nvPr/>
        </p:nvSpPr>
        <p:spPr>
          <a:xfrm rot="10800000">
            <a:off x="6553200" y="5029200"/>
            <a:ext cx="2102528" cy="1369858"/>
          </a:xfrm>
          <a:prstGeom prst="halfFrame">
            <a:avLst/>
          </a:prstGeom>
          <a:solidFill>
            <a:srgbClr val="A22E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TextBox 8"/>
          <p:cNvSpPr txBox="1"/>
          <p:nvPr/>
        </p:nvSpPr>
        <p:spPr>
          <a:xfrm>
            <a:off x="1676400" y="2438400"/>
            <a:ext cx="5486400" cy="951131"/>
          </a:xfrm>
          <a:prstGeom prst="rect">
            <a:avLst/>
          </a:prstGeom>
          <a:noFill/>
          <a:ln>
            <a:noFill/>
          </a:ln>
          <a:effectLst>
            <a:outerShdw blurRad="152400" dist="317500" dir="5400000" sx="90000" sy="-19000" rotWithShape="0">
              <a:prstClr val="black">
                <a:alpha val="15000"/>
              </a:prstClr>
            </a:outerShdw>
          </a:effectLst>
        </p:spPr>
        <p:style>
          <a:lnRef idx="2">
            <a:schemeClr val="accent4">
              <a:shade val="50000"/>
            </a:schemeClr>
          </a:lnRef>
          <a:fillRef idx="1003">
            <a:schemeClr val="dk2"/>
          </a:fillRef>
          <a:effectRef idx="0">
            <a:schemeClr val="accent4"/>
          </a:effectRef>
          <a:fontRef idx="minor">
            <a:schemeClr val="lt1"/>
          </a:fontRef>
        </p:style>
        <p:txBody>
          <a:bodyPr wrap="square" rtlCol="0">
            <a:prstTxWarp prst="textDoubleWave1">
              <a:avLst/>
            </a:prstTxWarp>
            <a:spAutoFit/>
          </a:bodyPr>
          <a:lstStyle/>
          <a:p>
            <a:pPr algn="ctr"/>
            <a:r>
              <a:rPr lang="bn-IN" b="1" dirty="0" smtClean="0">
                <a:ln w="17780" cmpd="sng">
                  <a:solidFill>
                    <a:srgbClr val="FFFFFF"/>
                  </a:solidFill>
                  <a:prstDash val="solid"/>
                  <a:miter lim="800000"/>
                </a:ln>
                <a:solidFill>
                  <a:schemeClr val="tx1"/>
                </a:solidFill>
                <a:effectLst>
                  <a:outerShdw blurRad="50800" algn="tl" rotWithShape="0">
                    <a:srgbClr val="000000"/>
                  </a:outerShdw>
                </a:effectLst>
                <a:latin typeface="Nikosh" pitchFamily="2" charset="0"/>
                <a:cs typeface="Nikosh" pitchFamily="2" charset="0"/>
              </a:rPr>
              <a:t>মালটিমিডিয়া ক্লাসরুমে স্বাগতম </a:t>
            </a:r>
            <a:endParaRPr lang="en-US" b="1" dirty="0">
              <a:ln w="17780" cmpd="sng">
                <a:solidFill>
                  <a:srgbClr val="FFFFFF"/>
                </a:solidFill>
                <a:prstDash val="solid"/>
                <a:miter lim="800000"/>
              </a:ln>
              <a:solidFill>
                <a:schemeClr val="tx1"/>
              </a:solidFill>
              <a:effectLst>
                <a:outerShdw blurRad="50800" algn="tl" rotWithShape="0">
                  <a:srgbClr val="000000"/>
                </a:outerShdw>
              </a:effectLst>
              <a:latin typeface="Nikosh" pitchFamily="2" charset="0"/>
              <a:cs typeface="Nikosh" pitchFamily="2"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0" y="0"/>
            <a:ext cx="9144000" cy="7010400"/>
          </a:xfrm>
          <a:prstGeom prst="frame">
            <a:avLst>
              <a:gd name="adj1" fmla="val 3228"/>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solidFill>
                <a:schemeClr val="tx1"/>
              </a:solidFill>
            </a:endParaRPr>
          </a:p>
        </p:txBody>
      </p:sp>
      <p:sp>
        <p:nvSpPr>
          <p:cNvPr id="3" name="Oval 2"/>
          <p:cNvSpPr/>
          <p:nvPr/>
        </p:nvSpPr>
        <p:spPr>
          <a:xfrm>
            <a:off x="2971800" y="609600"/>
            <a:ext cx="2971800" cy="1066800"/>
          </a:xfrm>
          <a:prstGeom prst="ellipse">
            <a:avLst/>
          </a:prstGeom>
          <a:solidFill>
            <a:srgbClr val="00B050"/>
          </a:solidFill>
          <a:ln>
            <a:solidFill>
              <a:srgbClr val="7030A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bg1"/>
                </a:solidFill>
                <a:latin typeface="Nikosh" pitchFamily="2" charset="0"/>
                <a:cs typeface="Nikosh" pitchFamily="2" charset="0"/>
              </a:rPr>
              <a:t>লক্ষ্য করিঃ </a:t>
            </a:r>
            <a:endParaRPr lang="en-US" sz="3200" dirty="0">
              <a:solidFill>
                <a:schemeClr val="bg1"/>
              </a:solidFill>
              <a:latin typeface="Nikosh" pitchFamily="2" charset="0"/>
              <a:cs typeface="Nikosh" pitchFamily="2" charset="0"/>
            </a:endParaRPr>
          </a:p>
        </p:txBody>
      </p:sp>
      <p:sp>
        <p:nvSpPr>
          <p:cNvPr id="4" name="TextBox 3"/>
          <p:cNvSpPr txBox="1"/>
          <p:nvPr/>
        </p:nvSpPr>
        <p:spPr>
          <a:xfrm>
            <a:off x="1600200" y="2057400"/>
            <a:ext cx="5943600" cy="2308324"/>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bn-IN" sz="2400" dirty="0" smtClean="0">
                <a:solidFill>
                  <a:schemeClr val="tx1"/>
                </a:solidFill>
                <a:latin typeface="Nikosh" pitchFamily="2" charset="0"/>
                <a:cs typeface="Nikosh" pitchFamily="2" charset="0"/>
              </a:rPr>
              <a:t>একটি বীজগণিতীয় রাশি থেকে অপর একটা বীজগণিতীয় রাশি বিয়োগ করার ক্ষেত্রে, প্রথম রাশির সাথে দ্বিতীয় রাশির যোগাত্নক বিপরীত রাশি যোগ করা হয়।অর্থাৎ বিয়োজ্য বা দ্বিতীয় রাশির প্রতিটি পদের চিহ্ন পরিবর্তন করে প্রাপ্ত রাশিকে প্রথম রাশির সাথে যোগ করা। যেমনঃ</a:t>
            </a:r>
            <a:r>
              <a:rPr lang="en-US" sz="2400" dirty="0" smtClean="0">
                <a:solidFill>
                  <a:schemeClr val="tx1"/>
                </a:solidFill>
                <a:latin typeface="Nikosh" pitchFamily="2" charset="0"/>
                <a:cs typeface="Nikosh" pitchFamily="2" charset="0"/>
              </a:rPr>
              <a:t>5a+4b-3c  </a:t>
            </a:r>
            <a:r>
              <a:rPr lang="bn-IN" sz="2400" dirty="0" smtClean="0">
                <a:solidFill>
                  <a:schemeClr val="tx1"/>
                </a:solidFill>
                <a:latin typeface="Nikosh" pitchFamily="2" charset="0"/>
                <a:cs typeface="Nikosh" pitchFamily="2" charset="0"/>
              </a:rPr>
              <a:t>থেকে </a:t>
            </a:r>
          </a:p>
          <a:p>
            <a:r>
              <a:rPr lang="en-US" sz="2400" dirty="0" smtClean="0">
                <a:solidFill>
                  <a:schemeClr val="tx1"/>
                </a:solidFill>
                <a:latin typeface="Nikosh" pitchFamily="2" charset="0"/>
                <a:cs typeface="Nikosh" pitchFamily="2" charset="0"/>
              </a:rPr>
              <a:t>3a-4b-5c </a:t>
            </a:r>
            <a:r>
              <a:rPr lang="bn-IN" sz="2400" dirty="0" smtClean="0">
                <a:solidFill>
                  <a:schemeClr val="tx1"/>
                </a:solidFill>
                <a:latin typeface="Nikosh" pitchFamily="2" charset="0"/>
                <a:cs typeface="Nikosh" pitchFamily="2" charset="0"/>
              </a:rPr>
              <a:t>বিয়োগ কর।       </a:t>
            </a:r>
            <a:endParaRPr lang="en-US" sz="2400" dirty="0">
              <a:solidFill>
                <a:schemeClr val="tx1"/>
              </a:solidFill>
              <a:latin typeface="Nikosh" pitchFamily="2" charset="0"/>
              <a:cs typeface="Nikosh" pitchFamily="2" charset="0"/>
            </a:endParaRPr>
          </a:p>
        </p:txBody>
      </p:sp>
      <p:sp>
        <p:nvSpPr>
          <p:cNvPr id="21" name="Rectangle 20"/>
          <p:cNvSpPr/>
          <p:nvPr/>
        </p:nvSpPr>
        <p:spPr>
          <a:xfrm>
            <a:off x="2209800" y="4724400"/>
            <a:ext cx="2276272" cy="461665"/>
          </a:xfrm>
          <a:prstGeom prst="rect">
            <a:avLst/>
          </a:prstGeom>
        </p:spPr>
        <p:txBody>
          <a:bodyPr wrap="square">
            <a:spAutoFit/>
          </a:bodyPr>
          <a:lstStyle/>
          <a:p>
            <a:r>
              <a:rPr lang="en-US" sz="2400" dirty="0" smtClean="0">
                <a:latin typeface="Nikosh" pitchFamily="2" charset="0"/>
                <a:cs typeface="Nikosh" pitchFamily="2" charset="0"/>
              </a:rPr>
              <a:t>5a</a:t>
            </a:r>
            <a:r>
              <a:rPr lang="bn-IN" sz="2400" dirty="0" smtClean="0">
                <a:latin typeface="Nikosh" pitchFamily="2" charset="0"/>
                <a:cs typeface="Nikosh" pitchFamily="2" charset="0"/>
              </a:rPr>
              <a:t> </a:t>
            </a:r>
            <a:r>
              <a:rPr lang="en-US" sz="2400" dirty="0" smtClean="0">
                <a:latin typeface="Nikosh" pitchFamily="2" charset="0"/>
                <a:cs typeface="Nikosh" pitchFamily="2" charset="0"/>
              </a:rPr>
              <a:t>+</a:t>
            </a:r>
            <a:r>
              <a:rPr lang="bn-IN" sz="2400" dirty="0" smtClean="0">
                <a:latin typeface="Nikosh" pitchFamily="2" charset="0"/>
                <a:cs typeface="Nikosh" pitchFamily="2" charset="0"/>
              </a:rPr>
              <a:t> </a:t>
            </a:r>
            <a:r>
              <a:rPr lang="en-US" sz="2400" dirty="0" smtClean="0">
                <a:latin typeface="Nikosh" pitchFamily="2" charset="0"/>
                <a:cs typeface="Nikosh" pitchFamily="2" charset="0"/>
              </a:rPr>
              <a:t>4b</a:t>
            </a:r>
            <a:r>
              <a:rPr lang="bn-IN" sz="2400" dirty="0" smtClean="0">
                <a:latin typeface="Nikosh" pitchFamily="2" charset="0"/>
                <a:cs typeface="Nikosh" pitchFamily="2" charset="0"/>
              </a:rPr>
              <a:t> </a:t>
            </a:r>
            <a:r>
              <a:rPr lang="bn-IN" sz="2400" dirty="0" smtClean="0"/>
              <a:t>-</a:t>
            </a:r>
            <a:r>
              <a:rPr lang="bn-IN" sz="2400" dirty="0" smtClean="0">
                <a:latin typeface="Nikosh" pitchFamily="2" charset="0"/>
                <a:cs typeface="Nikosh" pitchFamily="2" charset="0"/>
              </a:rPr>
              <a:t> </a:t>
            </a:r>
            <a:r>
              <a:rPr lang="en-US" sz="2400" dirty="0" smtClean="0">
                <a:latin typeface="Nikosh" pitchFamily="2" charset="0"/>
                <a:cs typeface="Nikosh" pitchFamily="2" charset="0"/>
              </a:rPr>
              <a:t>3c</a:t>
            </a:r>
            <a:r>
              <a:rPr lang="en-US" dirty="0" smtClean="0">
                <a:latin typeface="Nikosh" pitchFamily="2" charset="0"/>
                <a:cs typeface="Nikosh" pitchFamily="2" charset="0"/>
              </a:rPr>
              <a:t> </a:t>
            </a:r>
            <a:endParaRPr lang="en-US" dirty="0"/>
          </a:p>
        </p:txBody>
      </p:sp>
      <p:sp>
        <p:nvSpPr>
          <p:cNvPr id="24" name="Rectangle 23"/>
          <p:cNvSpPr/>
          <p:nvPr/>
        </p:nvSpPr>
        <p:spPr>
          <a:xfrm>
            <a:off x="2209801" y="5105400"/>
            <a:ext cx="2057400" cy="461665"/>
          </a:xfrm>
          <a:prstGeom prst="rect">
            <a:avLst/>
          </a:prstGeom>
        </p:spPr>
        <p:txBody>
          <a:bodyPr wrap="square">
            <a:spAutoFit/>
          </a:bodyPr>
          <a:lstStyle/>
          <a:p>
            <a:r>
              <a:rPr lang="en-US" sz="2400" dirty="0" smtClean="0">
                <a:latin typeface="Nikosh" pitchFamily="2" charset="0"/>
                <a:cs typeface="Nikosh" pitchFamily="2" charset="0"/>
              </a:rPr>
              <a:t>3a</a:t>
            </a:r>
            <a:r>
              <a:rPr lang="bn-IN" sz="2400" dirty="0" smtClean="0">
                <a:latin typeface="Nikosh" pitchFamily="2" charset="0"/>
                <a:cs typeface="Nikosh" pitchFamily="2" charset="0"/>
              </a:rPr>
              <a:t> </a:t>
            </a:r>
            <a:r>
              <a:rPr lang="bn-IN" sz="2400" dirty="0" smtClean="0"/>
              <a:t>-</a:t>
            </a:r>
            <a:r>
              <a:rPr lang="en-US" sz="2400" dirty="0" smtClean="0">
                <a:latin typeface="Nikosh" pitchFamily="2" charset="0"/>
                <a:cs typeface="Nikosh" pitchFamily="2" charset="0"/>
              </a:rPr>
              <a:t> 4b</a:t>
            </a:r>
            <a:r>
              <a:rPr lang="bn-IN" sz="2400" dirty="0" smtClean="0">
                <a:latin typeface="Nikosh" pitchFamily="2" charset="0"/>
                <a:cs typeface="Nikosh" pitchFamily="2" charset="0"/>
              </a:rPr>
              <a:t>  </a:t>
            </a:r>
            <a:r>
              <a:rPr lang="bn-IN" sz="2400" dirty="0" smtClean="0"/>
              <a:t>-</a:t>
            </a:r>
            <a:r>
              <a:rPr lang="en-US" sz="2400" dirty="0" smtClean="0">
                <a:latin typeface="Nikosh" pitchFamily="2" charset="0"/>
                <a:cs typeface="Nikosh" pitchFamily="2" charset="0"/>
              </a:rPr>
              <a:t>5c</a:t>
            </a:r>
            <a:r>
              <a:rPr lang="bn-IN" sz="2400" dirty="0" smtClean="0">
                <a:latin typeface="Nikosh" pitchFamily="2" charset="0"/>
                <a:cs typeface="Nikosh" pitchFamily="2" charset="0"/>
              </a:rPr>
              <a:t>  </a:t>
            </a:r>
            <a:endParaRPr lang="en-US" sz="2400" dirty="0"/>
          </a:p>
        </p:txBody>
      </p:sp>
      <p:sp>
        <p:nvSpPr>
          <p:cNvPr id="25" name="TextBox 24"/>
          <p:cNvSpPr txBox="1"/>
          <p:nvPr/>
        </p:nvSpPr>
        <p:spPr>
          <a:xfrm>
            <a:off x="2590800" y="5405735"/>
            <a:ext cx="739301" cy="461665"/>
          </a:xfrm>
          <a:prstGeom prst="rect">
            <a:avLst/>
          </a:prstGeom>
          <a:noFill/>
        </p:spPr>
        <p:txBody>
          <a:bodyPr wrap="square" rtlCol="0">
            <a:spAutoFit/>
          </a:bodyPr>
          <a:lstStyle/>
          <a:p>
            <a:r>
              <a:rPr lang="bn-IN" sz="2400" dirty="0" smtClean="0">
                <a:latin typeface="Nikosh" pitchFamily="2" charset="0"/>
                <a:cs typeface="Nikosh" pitchFamily="2" charset="0"/>
              </a:rPr>
              <a:t>(+)</a:t>
            </a:r>
            <a:endParaRPr lang="en-US" sz="2400" dirty="0"/>
          </a:p>
        </p:txBody>
      </p:sp>
      <p:sp>
        <p:nvSpPr>
          <p:cNvPr id="26" name="TextBox 25"/>
          <p:cNvSpPr txBox="1"/>
          <p:nvPr/>
        </p:nvSpPr>
        <p:spPr>
          <a:xfrm>
            <a:off x="1828800" y="5410200"/>
            <a:ext cx="564578" cy="461665"/>
          </a:xfrm>
          <a:prstGeom prst="rect">
            <a:avLst/>
          </a:prstGeom>
          <a:noFill/>
        </p:spPr>
        <p:txBody>
          <a:bodyPr wrap="none" rtlCol="0">
            <a:spAutoFit/>
          </a:bodyPr>
          <a:lstStyle/>
          <a:p>
            <a:r>
              <a:rPr lang="en-US" sz="2400" dirty="0" smtClean="0"/>
              <a:t>(</a:t>
            </a:r>
            <a:r>
              <a:rPr lang="bn-IN" sz="2400" dirty="0" smtClean="0"/>
              <a:t>-</a:t>
            </a:r>
            <a:r>
              <a:rPr lang="en-US" sz="2400" dirty="0" smtClean="0"/>
              <a:t>)</a:t>
            </a:r>
            <a:endParaRPr lang="en-US" sz="2400" dirty="0"/>
          </a:p>
        </p:txBody>
      </p:sp>
      <p:sp>
        <p:nvSpPr>
          <p:cNvPr id="27" name="TextBox 26"/>
          <p:cNvSpPr txBox="1"/>
          <p:nvPr/>
        </p:nvSpPr>
        <p:spPr>
          <a:xfrm>
            <a:off x="3276600" y="5410200"/>
            <a:ext cx="739301" cy="461665"/>
          </a:xfrm>
          <a:prstGeom prst="rect">
            <a:avLst/>
          </a:prstGeom>
          <a:noFill/>
        </p:spPr>
        <p:txBody>
          <a:bodyPr wrap="square" rtlCol="0">
            <a:spAutoFit/>
          </a:bodyPr>
          <a:lstStyle/>
          <a:p>
            <a:r>
              <a:rPr lang="bn-IN" sz="2400" dirty="0" smtClean="0">
                <a:latin typeface="Nikosh" pitchFamily="2" charset="0"/>
                <a:cs typeface="Nikosh" pitchFamily="2" charset="0"/>
              </a:rPr>
              <a:t>(+)</a:t>
            </a:r>
            <a:endParaRPr lang="en-US" sz="2400" dirty="0"/>
          </a:p>
        </p:txBody>
      </p:sp>
      <p:cxnSp>
        <p:nvCxnSpPr>
          <p:cNvPr id="29" name="Straight Connector 28"/>
          <p:cNvCxnSpPr/>
          <p:nvPr/>
        </p:nvCxnSpPr>
        <p:spPr>
          <a:xfrm>
            <a:off x="1676400" y="5791200"/>
            <a:ext cx="2590800" cy="1588"/>
          </a:xfrm>
          <a:prstGeom prst="line">
            <a:avLst/>
          </a:prstGeom>
          <a:ln/>
        </p:spPr>
        <p:style>
          <a:lnRef idx="3">
            <a:schemeClr val="dk1"/>
          </a:lnRef>
          <a:fillRef idx="0">
            <a:schemeClr val="dk1"/>
          </a:fillRef>
          <a:effectRef idx="2">
            <a:schemeClr val="dk1"/>
          </a:effectRef>
          <a:fontRef idx="minor">
            <a:schemeClr val="tx1"/>
          </a:fontRef>
        </p:style>
      </p:cxnSp>
      <p:sp>
        <p:nvSpPr>
          <p:cNvPr id="12" name="TextBox 11"/>
          <p:cNvSpPr txBox="1"/>
          <p:nvPr/>
        </p:nvSpPr>
        <p:spPr>
          <a:xfrm>
            <a:off x="3733800" y="5715000"/>
            <a:ext cx="518091" cy="523220"/>
          </a:xfrm>
          <a:prstGeom prst="rect">
            <a:avLst/>
          </a:prstGeom>
          <a:noFill/>
        </p:spPr>
        <p:txBody>
          <a:bodyPr wrap="none" rtlCol="0">
            <a:spAutoFit/>
          </a:bodyPr>
          <a:lstStyle/>
          <a:p>
            <a:r>
              <a:rPr lang="en-US" sz="2800" b="1" dirty="0" smtClean="0"/>
              <a:t>2c</a:t>
            </a:r>
            <a:endParaRPr lang="en-US" sz="2800" b="1" dirty="0"/>
          </a:p>
        </p:txBody>
      </p:sp>
      <p:sp>
        <p:nvSpPr>
          <p:cNvPr id="13" name="Rectangle 12"/>
          <p:cNvSpPr/>
          <p:nvPr/>
        </p:nvSpPr>
        <p:spPr>
          <a:xfrm>
            <a:off x="3429000" y="5791200"/>
            <a:ext cx="378630" cy="461665"/>
          </a:xfrm>
          <a:prstGeom prst="rect">
            <a:avLst/>
          </a:prstGeom>
        </p:spPr>
        <p:txBody>
          <a:bodyPr wrap="none">
            <a:spAutoFit/>
          </a:bodyPr>
          <a:lstStyle/>
          <a:p>
            <a:r>
              <a:rPr lang="bn-IN" sz="2400" dirty="0" smtClean="0">
                <a:latin typeface="Nikosh" pitchFamily="2" charset="0"/>
                <a:cs typeface="Nikosh" pitchFamily="2" charset="0"/>
              </a:rPr>
              <a:t>+</a:t>
            </a:r>
            <a:endParaRPr lang="en-US" sz="2400" dirty="0"/>
          </a:p>
        </p:txBody>
      </p:sp>
      <p:sp>
        <p:nvSpPr>
          <p:cNvPr id="14" name="TextBox 13"/>
          <p:cNvSpPr txBox="1"/>
          <p:nvPr/>
        </p:nvSpPr>
        <p:spPr>
          <a:xfrm>
            <a:off x="2971800" y="5791200"/>
            <a:ext cx="495649" cy="461665"/>
          </a:xfrm>
          <a:prstGeom prst="rect">
            <a:avLst/>
          </a:prstGeom>
          <a:noFill/>
        </p:spPr>
        <p:txBody>
          <a:bodyPr wrap="none" rtlCol="0">
            <a:spAutoFit/>
          </a:bodyPr>
          <a:lstStyle/>
          <a:p>
            <a:r>
              <a:rPr lang="en-US" sz="2400" b="1" dirty="0" smtClean="0"/>
              <a:t>8b</a:t>
            </a:r>
            <a:endParaRPr lang="en-US" sz="2400" b="1" dirty="0"/>
          </a:p>
        </p:txBody>
      </p:sp>
      <p:sp>
        <p:nvSpPr>
          <p:cNvPr id="15" name="Rectangle 14"/>
          <p:cNvSpPr/>
          <p:nvPr/>
        </p:nvSpPr>
        <p:spPr>
          <a:xfrm>
            <a:off x="2514600" y="5791200"/>
            <a:ext cx="550151" cy="461665"/>
          </a:xfrm>
          <a:prstGeom prst="rect">
            <a:avLst/>
          </a:prstGeom>
        </p:spPr>
        <p:txBody>
          <a:bodyPr wrap="square">
            <a:spAutoFit/>
          </a:bodyPr>
          <a:lstStyle/>
          <a:p>
            <a:r>
              <a:rPr lang="bn-IN" sz="2400" dirty="0" smtClean="0">
                <a:latin typeface="Nikosh" pitchFamily="2" charset="0"/>
                <a:cs typeface="Nikosh" pitchFamily="2" charset="0"/>
              </a:rPr>
              <a:t>+</a:t>
            </a:r>
            <a:endParaRPr lang="en-US" sz="2400" dirty="0"/>
          </a:p>
        </p:txBody>
      </p:sp>
      <p:sp>
        <p:nvSpPr>
          <p:cNvPr id="16" name="TextBox 15"/>
          <p:cNvSpPr txBox="1"/>
          <p:nvPr/>
        </p:nvSpPr>
        <p:spPr>
          <a:xfrm>
            <a:off x="2133600" y="5791200"/>
            <a:ext cx="466794" cy="461665"/>
          </a:xfrm>
          <a:prstGeom prst="rect">
            <a:avLst/>
          </a:prstGeom>
          <a:noFill/>
        </p:spPr>
        <p:txBody>
          <a:bodyPr wrap="none" rtlCol="0">
            <a:spAutoFit/>
          </a:bodyPr>
          <a:lstStyle/>
          <a:p>
            <a:r>
              <a:rPr lang="en-US" sz="2400" b="1" dirty="0" smtClean="0"/>
              <a:t>2a</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50" presetClass="entr" presetSubtype="0" decel="10000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p:cTn id="31" dur="1000" fill="hold"/>
                                        <p:tgtEl>
                                          <p:spTgt spid="21"/>
                                        </p:tgtEl>
                                        <p:attrNameLst>
                                          <p:attrName>ppt_w</p:attrName>
                                        </p:attrNameLst>
                                      </p:cBhvr>
                                      <p:tavLst>
                                        <p:tav tm="0">
                                          <p:val>
                                            <p:strVal val="#ppt_w+.3"/>
                                          </p:val>
                                        </p:tav>
                                        <p:tav tm="100000">
                                          <p:val>
                                            <p:strVal val="#ppt_w"/>
                                          </p:val>
                                        </p:tav>
                                      </p:tavLst>
                                    </p:anim>
                                    <p:anim calcmode="lin" valueType="num">
                                      <p:cBhvr>
                                        <p:cTn id="32" dur="1000" fill="hold"/>
                                        <p:tgtEl>
                                          <p:spTgt spid="21"/>
                                        </p:tgtEl>
                                        <p:attrNameLst>
                                          <p:attrName>ppt_h</p:attrName>
                                        </p:attrNameLst>
                                      </p:cBhvr>
                                      <p:tavLst>
                                        <p:tav tm="0">
                                          <p:val>
                                            <p:strVal val="#ppt_h"/>
                                          </p:val>
                                        </p:tav>
                                        <p:tav tm="100000">
                                          <p:val>
                                            <p:strVal val="#ppt_h"/>
                                          </p:val>
                                        </p:tav>
                                      </p:tavLst>
                                    </p:anim>
                                    <p:animEffect transition="in" filter="fade">
                                      <p:cBhvr>
                                        <p:cTn id="33" dur="1000"/>
                                        <p:tgtEl>
                                          <p:spTgt spid="21"/>
                                        </p:tgtEl>
                                      </p:cBhvr>
                                    </p:animEffect>
                                  </p:childTnLst>
                                </p:cTn>
                              </p:par>
                            </p:childTnLst>
                          </p:cTn>
                        </p:par>
                      </p:childTnLst>
                    </p:cTn>
                  </p:par>
                  <p:par>
                    <p:cTn id="34" fill="hold">
                      <p:stCondLst>
                        <p:cond delay="indefinite"/>
                      </p:stCondLst>
                      <p:childTnLst>
                        <p:par>
                          <p:cTn id="35" fill="hold">
                            <p:stCondLst>
                              <p:cond delay="0"/>
                            </p:stCondLst>
                            <p:childTnLst>
                              <p:par>
                                <p:cTn id="36" presetID="50" presetClass="entr" presetSubtype="0" decel="100000" fill="hold" grpId="0" nodeType="clickEffect">
                                  <p:stCondLst>
                                    <p:cond delay="0"/>
                                  </p:stCondLst>
                                  <p:childTnLst>
                                    <p:set>
                                      <p:cBhvr>
                                        <p:cTn id="37" dur="1" fill="hold">
                                          <p:stCondLst>
                                            <p:cond delay="0"/>
                                          </p:stCondLst>
                                        </p:cTn>
                                        <p:tgtEl>
                                          <p:spTgt spid="24"/>
                                        </p:tgtEl>
                                        <p:attrNameLst>
                                          <p:attrName>style.visibility</p:attrName>
                                        </p:attrNameLst>
                                      </p:cBhvr>
                                      <p:to>
                                        <p:strVal val="visible"/>
                                      </p:to>
                                    </p:set>
                                    <p:anim calcmode="lin" valueType="num">
                                      <p:cBhvr>
                                        <p:cTn id="38" dur="1000" fill="hold"/>
                                        <p:tgtEl>
                                          <p:spTgt spid="24"/>
                                        </p:tgtEl>
                                        <p:attrNameLst>
                                          <p:attrName>ppt_w</p:attrName>
                                        </p:attrNameLst>
                                      </p:cBhvr>
                                      <p:tavLst>
                                        <p:tav tm="0">
                                          <p:val>
                                            <p:strVal val="#ppt_w+.3"/>
                                          </p:val>
                                        </p:tav>
                                        <p:tav tm="100000">
                                          <p:val>
                                            <p:strVal val="#ppt_w"/>
                                          </p:val>
                                        </p:tav>
                                      </p:tavLst>
                                    </p:anim>
                                    <p:anim calcmode="lin" valueType="num">
                                      <p:cBhvr>
                                        <p:cTn id="39" dur="1000" fill="hold"/>
                                        <p:tgtEl>
                                          <p:spTgt spid="24"/>
                                        </p:tgtEl>
                                        <p:attrNameLst>
                                          <p:attrName>ppt_h</p:attrName>
                                        </p:attrNameLst>
                                      </p:cBhvr>
                                      <p:tavLst>
                                        <p:tav tm="0">
                                          <p:val>
                                            <p:strVal val="#ppt_h"/>
                                          </p:val>
                                        </p:tav>
                                        <p:tav tm="100000">
                                          <p:val>
                                            <p:strVal val="#ppt_h"/>
                                          </p:val>
                                        </p:tav>
                                      </p:tavLst>
                                    </p:anim>
                                    <p:animEffect transition="in" filter="fade">
                                      <p:cBhvr>
                                        <p:cTn id="40" dur="1000"/>
                                        <p:tgtEl>
                                          <p:spTgt spid="24"/>
                                        </p:tgtEl>
                                      </p:cBhvr>
                                    </p:animEffect>
                                  </p:childTnLst>
                                </p:cTn>
                              </p:par>
                            </p:childTnLst>
                          </p:cTn>
                        </p:par>
                      </p:childTnLst>
                    </p:cTn>
                  </p:par>
                  <p:par>
                    <p:cTn id="41" fill="hold">
                      <p:stCondLst>
                        <p:cond delay="indefinite"/>
                      </p:stCondLst>
                      <p:childTnLst>
                        <p:par>
                          <p:cTn id="42" fill="hold">
                            <p:stCondLst>
                              <p:cond delay="0"/>
                            </p:stCondLst>
                            <p:childTnLst>
                              <p:par>
                                <p:cTn id="43" presetID="21" presetClass="entr" presetSubtype="4" fill="hold" grpId="0" nodeType="clickEffect">
                                  <p:stCondLst>
                                    <p:cond delay="0"/>
                                  </p:stCondLst>
                                  <p:childTnLst>
                                    <p:set>
                                      <p:cBhvr>
                                        <p:cTn id="44" dur="1" fill="hold">
                                          <p:stCondLst>
                                            <p:cond delay="0"/>
                                          </p:stCondLst>
                                        </p:cTn>
                                        <p:tgtEl>
                                          <p:spTgt spid="27"/>
                                        </p:tgtEl>
                                        <p:attrNameLst>
                                          <p:attrName>style.visibility</p:attrName>
                                        </p:attrNameLst>
                                      </p:cBhvr>
                                      <p:to>
                                        <p:strVal val="visible"/>
                                      </p:to>
                                    </p:set>
                                    <p:animEffect transition="in" filter="wheel(4)">
                                      <p:cBhvr>
                                        <p:cTn id="45" dur="2000"/>
                                        <p:tgtEl>
                                          <p:spTgt spid="27"/>
                                        </p:tgtEl>
                                      </p:cBhvr>
                                    </p:animEffect>
                                  </p:childTnLst>
                                </p:cTn>
                              </p:par>
                            </p:childTnLst>
                          </p:cTn>
                        </p:par>
                      </p:childTnLst>
                    </p:cTn>
                  </p:par>
                  <p:par>
                    <p:cTn id="46" fill="hold">
                      <p:stCondLst>
                        <p:cond delay="indefinite"/>
                      </p:stCondLst>
                      <p:childTnLst>
                        <p:par>
                          <p:cTn id="47" fill="hold">
                            <p:stCondLst>
                              <p:cond delay="0"/>
                            </p:stCondLst>
                            <p:childTnLst>
                              <p:par>
                                <p:cTn id="48" presetID="21" presetClass="entr" presetSubtype="4" fill="hold" grpId="0" nodeType="click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wheel(4)">
                                      <p:cBhvr>
                                        <p:cTn id="50" dur="2000"/>
                                        <p:tgtEl>
                                          <p:spTgt spid="25"/>
                                        </p:tgtEl>
                                      </p:cBhvr>
                                    </p:animEffect>
                                  </p:childTnLst>
                                </p:cTn>
                              </p:par>
                            </p:childTnLst>
                          </p:cTn>
                        </p:par>
                      </p:childTnLst>
                    </p:cTn>
                  </p:par>
                  <p:par>
                    <p:cTn id="51" fill="hold">
                      <p:stCondLst>
                        <p:cond delay="indefinite"/>
                      </p:stCondLst>
                      <p:childTnLst>
                        <p:par>
                          <p:cTn id="52" fill="hold">
                            <p:stCondLst>
                              <p:cond delay="0"/>
                            </p:stCondLst>
                            <p:childTnLst>
                              <p:par>
                                <p:cTn id="53" presetID="21" presetClass="entr" presetSubtype="4" fill="hold" grpId="0" nodeType="clickEffect">
                                  <p:stCondLst>
                                    <p:cond delay="0"/>
                                  </p:stCondLst>
                                  <p:childTnLst>
                                    <p:set>
                                      <p:cBhvr>
                                        <p:cTn id="54" dur="1" fill="hold">
                                          <p:stCondLst>
                                            <p:cond delay="0"/>
                                          </p:stCondLst>
                                        </p:cTn>
                                        <p:tgtEl>
                                          <p:spTgt spid="26"/>
                                        </p:tgtEl>
                                        <p:attrNameLst>
                                          <p:attrName>style.visibility</p:attrName>
                                        </p:attrNameLst>
                                      </p:cBhvr>
                                      <p:to>
                                        <p:strVal val="visible"/>
                                      </p:to>
                                    </p:set>
                                    <p:animEffect transition="in" filter="wheel(4)">
                                      <p:cBhvr>
                                        <p:cTn id="55" dur="2000"/>
                                        <p:tgtEl>
                                          <p:spTgt spid="26"/>
                                        </p:tgtEl>
                                      </p:cBhvr>
                                    </p:animEffect>
                                  </p:childTnLst>
                                </p:cTn>
                              </p:par>
                            </p:childTnLst>
                          </p:cTn>
                        </p:par>
                      </p:childTnLst>
                    </p:cTn>
                  </p:par>
                  <p:par>
                    <p:cTn id="56" fill="hold">
                      <p:stCondLst>
                        <p:cond delay="indefinite"/>
                      </p:stCondLst>
                      <p:childTnLst>
                        <p:par>
                          <p:cTn id="57" fill="hold">
                            <p:stCondLst>
                              <p:cond delay="0"/>
                            </p:stCondLst>
                            <p:childTnLst>
                              <p:par>
                                <p:cTn id="58" presetID="50" presetClass="entr" presetSubtype="0" decel="100000" fill="hold" nodeType="clickEffect">
                                  <p:stCondLst>
                                    <p:cond delay="0"/>
                                  </p:stCondLst>
                                  <p:childTnLst>
                                    <p:set>
                                      <p:cBhvr>
                                        <p:cTn id="59" dur="1" fill="hold">
                                          <p:stCondLst>
                                            <p:cond delay="0"/>
                                          </p:stCondLst>
                                        </p:cTn>
                                        <p:tgtEl>
                                          <p:spTgt spid="29"/>
                                        </p:tgtEl>
                                        <p:attrNameLst>
                                          <p:attrName>style.visibility</p:attrName>
                                        </p:attrNameLst>
                                      </p:cBhvr>
                                      <p:to>
                                        <p:strVal val="visible"/>
                                      </p:to>
                                    </p:set>
                                    <p:anim calcmode="lin" valueType="num">
                                      <p:cBhvr>
                                        <p:cTn id="60" dur="1000" fill="hold"/>
                                        <p:tgtEl>
                                          <p:spTgt spid="29"/>
                                        </p:tgtEl>
                                        <p:attrNameLst>
                                          <p:attrName>ppt_w</p:attrName>
                                        </p:attrNameLst>
                                      </p:cBhvr>
                                      <p:tavLst>
                                        <p:tav tm="0">
                                          <p:val>
                                            <p:strVal val="#ppt_w+.3"/>
                                          </p:val>
                                        </p:tav>
                                        <p:tav tm="100000">
                                          <p:val>
                                            <p:strVal val="#ppt_w"/>
                                          </p:val>
                                        </p:tav>
                                      </p:tavLst>
                                    </p:anim>
                                    <p:anim calcmode="lin" valueType="num">
                                      <p:cBhvr>
                                        <p:cTn id="61" dur="1000" fill="hold"/>
                                        <p:tgtEl>
                                          <p:spTgt spid="29"/>
                                        </p:tgtEl>
                                        <p:attrNameLst>
                                          <p:attrName>ppt_h</p:attrName>
                                        </p:attrNameLst>
                                      </p:cBhvr>
                                      <p:tavLst>
                                        <p:tav tm="0">
                                          <p:val>
                                            <p:strVal val="#ppt_h"/>
                                          </p:val>
                                        </p:tav>
                                        <p:tav tm="100000">
                                          <p:val>
                                            <p:strVal val="#ppt_h"/>
                                          </p:val>
                                        </p:tav>
                                      </p:tavLst>
                                    </p:anim>
                                    <p:animEffect transition="in" filter="fade">
                                      <p:cBhvr>
                                        <p:cTn id="62" dur="1000"/>
                                        <p:tgtEl>
                                          <p:spTgt spid="29"/>
                                        </p:tgtEl>
                                      </p:cBhvr>
                                    </p:animEffect>
                                  </p:childTnLst>
                                </p:cTn>
                              </p:par>
                            </p:childTnLst>
                          </p:cTn>
                        </p:par>
                      </p:childTnLst>
                    </p:cTn>
                  </p:par>
                  <p:par>
                    <p:cTn id="63" fill="hold">
                      <p:stCondLst>
                        <p:cond delay="indefinite"/>
                      </p:stCondLst>
                      <p:childTnLst>
                        <p:par>
                          <p:cTn id="64" fill="hold">
                            <p:stCondLst>
                              <p:cond delay="0"/>
                            </p:stCondLst>
                            <p:childTnLst>
                              <p:par>
                                <p:cTn id="65" presetID="21" presetClass="entr" presetSubtype="4"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Effect transition="in" filter="wheel(4)">
                                      <p:cBhvr>
                                        <p:cTn id="67" dur="2000"/>
                                        <p:tgtEl>
                                          <p:spTgt spid="12"/>
                                        </p:tgtEl>
                                      </p:cBhvr>
                                    </p:animEffect>
                                  </p:childTnLst>
                                </p:cTn>
                              </p:par>
                            </p:childTnLst>
                          </p:cTn>
                        </p:par>
                      </p:childTnLst>
                    </p:cTn>
                  </p:par>
                  <p:par>
                    <p:cTn id="68" fill="hold">
                      <p:stCondLst>
                        <p:cond delay="indefinite"/>
                      </p:stCondLst>
                      <p:childTnLst>
                        <p:par>
                          <p:cTn id="69" fill="hold">
                            <p:stCondLst>
                              <p:cond delay="0"/>
                            </p:stCondLst>
                            <p:childTnLst>
                              <p:par>
                                <p:cTn id="70" presetID="50" presetClass="entr" presetSubtype="0" decel="100000" fill="hold" grpId="0" nodeType="clickEffect">
                                  <p:stCondLst>
                                    <p:cond delay="0"/>
                                  </p:stCondLst>
                                  <p:childTnLst>
                                    <p:set>
                                      <p:cBhvr>
                                        <p:cTn id="71" dur="1" fill="hold">
                                          <p:stCondLst>
                                            <p:cond delay="0"/>
                                          </p:stCondLst>
                                        </p:cTn>
                                        <p:tgtEl>
                                          <p:spTgt spid="13"/>
                                        </p:tgtEl>
                                        <p:attrNameLst>
                                          <p:attrName>style.visibility</p:attrName>
                                        </p:attrNameLst>
                                      </p:cBhvr>
                                      <p:to>
                                        <p:strVal val="visible"/>
                                      </p:to>
                                    </p:set>
                                    <p:anim calcmode="lin" valueType="num">
                                      <p:cBhvr>
                                        <p:cTn id="72" dur="1000" fill="hold"/>
                                        <p:tgtEl>
                                          <p:spTgt spid="13"/>
                                        </p:tgtEl>
                                        <p:attrNameLst>
                                          <p:attrName>ppt_w</p:attrName>
                                        </p:attrNameLst>
                                      </p:cBhvr>
                                      <p:tavLst>
                                        <p:tav tm="0">
                                          <p:val>
                                            <p:strVal val="#ppt_w+.3"/>
                                          </p:val>
                                        </p:tav>
                                        <p:tav tm="100000">
                                          <p:val>
                                            <p:strVal val="#ppt_w"/>
                                          </p:val>
                                        </p:tav>
                                      </p:tavLst>
                                    </p:anim>
                                    <p:anim calcmode="lin" valueType="num">
                                      <p:cBhvr>
                                        <p:cTn id="73" dur="1000" fill="hold"/>
                                        <p:tgtEl>
                                          <p:spTgt spid="13"/>
                                        </p:tgtEl>
                                        <p:attrNameLst>
                                          <p:attrName>ppt_h</p:attrName>
                                        </p:attrNameLst>
                                      </p:cBhvr>
                                      <p:tavLst>
                                        <p:tav tm="0">
                                          <p:val>
                                            <p:strVal val="#ppt_h"/>
                                          </p:val>
                                        </p:tav>
                                        <p:tav tm="100000">
                                          <p:val>
                                            <p:strVal val="#ppt_h"/>
                                          </p:val>
                                        </p:tav>
                                      </p:tavLst>
                                    </p:anim>
                                    <p:animEffect transition="in" filter="fade">
                                      <p:cBhvr>
                                        <p:cTn id="74" dur="1000"/>
                                        <p:tgtEl>
                                          <p:spTgt spid="13"/>
                                        </p:tgtEl>
                                      </p:cBhvr>
                                    </p:animEffect>
                                  </p:childTnLst>
                                </p:cTn>
                              </p:par>
                            </p:childTnLst>
                          </p:cTn>
                        </p:par>
                      </p:childTnLst>
                    </p:cTn>
                  </p:par>
                  <p:par>
                    <p:cTn id="75" fill="hold">
                      <p:stCondLst>
                        <p:cond delay="indefinite"/>
                      </p:stCondLst>
                      <p:childTnLst>
                        <p:par>
                          <p:cTn id="76" fill="hold">
                            <p:stCondLst>
                              <p:cond delay="0"/>
                            </p:stCondLst>
                            <p:childTnLst>
                              <p:par>
                                <p:cTn id="77" presetID="21" presetClass="entr" presetSubtype="4" fill="hold" grpId="0" nodeType="clickEffect">
                                  <p:stCondLst>
                                    <p:cond delay="0"/>
                                  </p:stCondLst>
                                  <p:childTnLst>
                                    <p:set>
                                      <p:cBhvr>
                                        <p:cTn id="78" dur="1" fill="hold">
                                          <p:stCondLst>
                                            <p:cond delay="0"/>
                                          </p:stCondLst>
                                        </p:cTn>
                                        <p:tgtEl>
                                          <p:spTgt spid="14"/>
                                        </p:tgtEl>
                                        <p:attrNameLst>
                                          <p:attrName>style.visibility</p:attrName>
                                        </p:attrNameLst>
                                      </p:cBhvr>
                                      <p:to>
                                        <p:strVal val="visible"/>
                                      </p:to>
                                    </p:set>
                                    <p:animEffect transition="in" filter="wheel(4)">
                                      <p:cBhvr>
                                        <p:cTn id="79" dur="2000"/>
                                        <p:tgtEl>
                                          <p:spTgt spid="14"/>
                                        </p:tgtEl>
                                      </p:cBhvr>
                                    </p:animEffect>
                                  </p:childTnLst>
                                </p:cTn>
                              </p:par>
                            </p:childTnLst>
                          </p:cTn>
                        </p:par>
                      </p:childTnLst>
                    </p:cTn>
                  </p:par>
                  <p:par>
                    <p:cTn id="80" fill="hold">
                      <p:stCondLst>
                        <p:cond delay="indefinite"/>
                      </p:stCondLst>
                      <p:childTnLst>
                        <p:par>
                          <p:cTn id="81" fill="hold">
                            <p:stCondLst>
                              <p:cond delay="0"/>
                            </p:stCondLst>
                            <p:childTnLst>
                              <p:par>
                                <p:cTn id="82" presetID="50" presetClass="entr" presetSubtype="0" decel="100000" fill="hold" grpId="0" nodeType="clickEffect">
                                  <p:stCondLst>
                                    <p:cond delay="0"/>
                                  </p:stCondLst>
                                  <p:childTnLst>
                                    <p:set>
                                      <p:cBhvr>
                                        <p:cTn id="83" dur="1" fill="hold">
                                          <p:stCondLst>
                                            <p:cond delay="0"/>
                                          </p:stCondLst>
                                        </p:cTn>
                                        <p:tgtEl>
                                          <p:spTgt spid="15"/>
                                        </p:tgtEl>
                                        <p:attrNameLst>
                                          <p:attrName>style.visibility</p:attrName>
                                        </p:attrNameLst>
                                      </p:cBhvr>
                                      <p:to>
                                        <p:strVal val="visible"/>
                                      </p:to>
                                    </p:set>
                                    <p:anim calcmode="lin" valueType="num">
                                      <p:cBhvr>
                                        <p:cTn id="84" dur="1000" fill="hold"/>
                                        <p:tgtEl>
                                          <p:spTgt spid="15"/>
                                        </p:tgtEl>
                                        <p:attrNameLst>
                                          <p:attrName>ppt_w</p:attrName>
                                        </p:attrNameLst>
                                      </p:cBhvr>
                                      <p:tavLst>
                                        <p:tav tm="0">
                                          <p:val>
                                            <p:strVal val="#ppt_w+.3"/>
                                          </p:val>
                                        </p:tav>
                                        <p:tav tm="100000">
                                          <p:val>
                                            <p:strVal val="#ppt_w"/>
                                          </p:val>
                                        </p:tav>
                                      </p:tavLst>
                                    </p:anim>
                                    <p:anim calcmode="lin" valueType="num">
                                      <p:cBhvr>
                                        <p:cTn id="85" dur="1000" fill="hold"/>
                                        <p:tgtEl>
                                          <p:spTgt spid="15"/>
                                        </p:tgtEl>
                                        <p:attrNameLst>
                                          <p:attrName>ppt_h</p:attrName>
                                        </p:attrNameLst>
                                      </p:cBhvr>
                                      <p:tavLst>
                                        <p:tav tm="0">
                                          <p:val>
                                            <p:strVal val="#ppt_h"/>
                                          </p:val>
                                        </p:tav>
                                        <p:tav tm="100000">
                                          <p:val>
                                            <p:strVal val="#ppt_h"/>
                                          </p:val>
                                        </p:tav>
                                      </p:tavLst>
                                    </p:anim>
                                    <p:animEffect transition="in" filter="fade">
                                      <p:cBhvr>
                                        <p:cTn id="86" dur="1000"/>
                                        <p:tgtEl>
                                          <p:spTgt spid="15"/>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4" fill="hold" grpId="0" nodeType="clickEffect">
                                  <p:stCondLst>
                                    <p:cond delay="0"/>
                                  </p:stCondLst>
                                  <p:childTnLst>
                                    <p:set>
                                      <p:cBhvr>
                                        <p:cTn id="90" dur="1" fill="hold">
                                          <p:stCondLst>
                                            <p:cond delay="0"/>
                                          </p:stCondLst>
                                        </p:cTn>
                                        <p:tgtEl>
                                          <p:spTgt spid="16"/>
                                        </p:tgtEl>
                                        <p:attrNameLst>
                                          <p:attrName>style.visibility</p:attrName>
                                        </p:attrNameLst>
                                      </p:cBhvr>
                                      <p:to>
                                        <p:strVal val="visible"/>
                                      </p:to>
                                    </p:set>
                                    <p:animEffect transition="in" filter="wipe(down)">
                                      <p:cBhvr>
                                        <p:cTn id="91"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21" grpId="0"/>
      <p:bldP spid="24" grpId="0"/>
      <p:bldP spid="25" grpId="0"/>
      <p:bldP spid="26" grpId="0"/>
      <p:bldP spid="27" grpId="0"/>
      <p:bldP spid="12" grpId="0"/>
      <p:bldP spid="13" grpId="0"/>
      <p:bldP spid="14" grpId="0"/>
      <p:bldP spid="15" grpId="0"/>
      <p:bldP spid="1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0" y="0"/>
            <a:ext cx="9144000" cy="6858000"/>
          </a:xfrm>
          <a:prstGeom prst="frame">
            <a:avLst>
              <a:gd name="adj1" fmla="val 3826"/>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 name="TextBox 3"/>
          <p:cNvSpPr txBox="1"/>
          <p:nvPr/>
        </p:nvSpPr>
        <p:spPr>
          <a:xfrm>
            <a:off x="914400" y="3962400"/>
            <a:ext cx="1641796" cy="523220"/>
          </a:xfrm>
          <a:prstGeom prst="rect">
            <a:avLst/>
          </a:prstGeom>
          <a:noFill/>
        </p:spPr>
        <p:txBody>
          <a:bodyPr wrap="none" rtlCol="0">
            <a:spAutoFit/>
          </a:bodyPr>
          <a:lstStyle/>
          <a:p>
            <a:r>
              <a:rPr lang="bn-IN" sz="2800" dirty="0" smtClean="0">
                <a:latin typeface="Nikosh" pitchFamily="2" charset="0"/>
                <a:cs typeface="Nikosh" pitchFamily="2" charset="0"/>
              </a:rPr>
              <a:t>বিয়োগ করঃ </a:t>
            </a:r>
            <a:endParaRPr lang="en-US" sz="2800" dirty="0">
              <a:latin typeface="Nikosh" pitchFamily="2" charset="0"/>
              <a:cs typeface="Nikosh" pitchFamily="2" charset="0"/>
            </a:endParaRPr>
          </a:p>
        </p:txBody>
      </p:sp>
      <p:sp>
        <p:nvSpPr>
          <p:cNvPr id="5" name="TextBox 4"/>
          <p:cNvSpPr txBox="1"/>
          <p:nvPr/>
        </p:nvSpPr>
        <p:spPr>
          <a:xfrm>
            <a:off x="914400" y="4800600"/>
            <a:ext cx="7010400" cy="461665"/>
          </a:xfrm>
          <a:prstGeom prst="rect">
            <a:avLst/>
          </a:prstGeom>
          <a:noFill/>
        </p:spPr>
        <p:txBody>
          <a:bodyPr wrap="square" rtlCol="0">
            <a:spAutoFit/>
          </a:bodyPr>
          <a:lstStyle/>
          <a:p>
            <a:r>
              <a:rPr lang="en-US" sz="2400" dirty="0" smtClean="0">
                <a:latin typeface="Nikosh" pitchFamily="2" charset="0"/>
                <a:cs typeface="Nikosh" pitchFamily="2" charset="0"/>
              </a:rPr>
              <a:t>x²+4xy²+3x²y+y²</a:t>
            </a:r>
            <a:r>
              <a:rPr lang="bn-IN" sz="2400" dirty="0" smtClean="0">
                <a:latin typeface="Nikosh" pitchFamily="2" charset="0"/>
                <a:cs typeface="Nikosh" pitchFamily="2" charset="0"/>
              </a:rPr>
              <a:t> থেকে</a:t>
            </a:r>
            <a:r>
              <a:rPr lang="en-US" sz="2400" dirty="0" smtClean="0">
                <a:latin typeface="Nikosh" pitchFamily="2" charset="0"/>
                <a:cs typeface="Nikosh" pitchFamily="2" charset="0"/>
              </a:rPr>
              <a:t> -3x² +4x²y- 3xy² + 2y²</a:t>
            </a:r>
            <a:r>
              <a:rPr lang="bn-IN" sz="2400" dirty="0" smtClean="0">
                <a:latin typeface="Nikosh" pitchFamily="2" charset="0"/>
                <a:cs typeface="Nikosh" pitchFamily="2" charset="0"/>
              </a:rPr>
              <a:t>  </a:t>
            </a:r>
            <a:endParaRPr lang="en-US" sz="2400" dirty="0">
              <a:latin typeface="Nikosh" pitchFamily="2" charset="0"/>
              <a:cs typeface="Nikosh" pitchFamily="2" charset="0"/>
            </a:endParaRPr>
          </a:p>
        </p:txBody>
      </p:sp>
      <p:pic>
        <p:nvPicPr>
          <p:cNvPr id="6" name="Picture 5" descr="2017-07-22-12-55-16-055.jpg"/>
          <p:cNvPicPr>
            <a:picLocks noChangeAspect="1"/>
          </p:cNvPicPr>
          <p:nvPr/>
        </p:nvPicPr>
        <p:blipFill>
          <a:blip r:embed="rId2"/>
          <a:stretch>
            <a:fillRect/>
          </a:stretch>
        </p:blipFill>
        <p:spPr>
          <a:xfrm>
            <a:off x="2667000" y="381000"/>
            <a:ext cx="5257800" cy="3943350"/>
          </a:xfrm>
          <a:prstGeom prst="rect">
            <a:avLst/>
          </a:prstGeom>
        </p:spPr>
      </p:pic>
      <p:sp>
        <p:nvSpPr>
          <p:cNvPr id="7" name="Oval 6"/>
          <p:cNvSpPr/>
          <p:nvPr/>
        </p:nvSpPr>
        <p:spPr>
          <a:xfrm>
            <a:off x="3048000" y="533400"/>
            <a:ext cx="3810000" cy="762000"/>
          </a:xfrm>
          <a:prstGeom prst="ellipse">
            <a:avLst/>
          </a:prstGeom>
          <a:solidFill>
            <a:srgbClr val="00B0F0"/>
          </a:solidFill>
          <a:ln>
            <a:solidFill>
              <a:srgbClr val="C0000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tx1"/>
                </a:solidFill>
                <a:latin typeface="Nikosh" pitchFamily="2" charset="0"/>
                <a:cs typeface="Nikosh" pitchFamily="2" charset="0"/>
              </a:rPr>
              <a:t>দলীয় কাজ </a:t>
            </a:r>
            <a:endParaRPr lang="en-US" sz="3600" dirty="0">
              <a:solidFill>
                <a:schemeClr val="tx1"/>
              </a:solidFill>
              <a:latin typeface="Nikosh" pitchFamily="2" charset="0"/>
              <a:cs typeface="Niko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0" presetClass="entr" presetSubtype="0" decel="10000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1000" fill="hold"/>
                                        <p:tgtEl>
                                          <p:spTgt spid="7"/>
                                        </p:tgtEl>
                                        <p:attrNameLst>
                                          <p:attrName>ppt_w</p:attrName>
                                        </p:attrNameLst>
                                      </p:cBhvr>
                                      <p:tavLst>
                                        <p:tav tm="0">
                                          <p:val>
                                            <p:strVal val="#ppt_w+.3"/>
                                          </p:val>
                                        </p:tav>
                                        <p:tav tm="100000">
                                          <p:val>
                                            <p:strVal val="#ppt_w"/>
                                          </p:val>
                                        </p:tav>
                                      </p:tavLst>
                                    </p:anim>
                                    <p:anim calcmode="lin" valueType="num">
                                      <p:cBhvr>
                                        <p:cTn id="26" dur="1000" fill="hold"/>
                                        <p:tgtEl>
                                          <p:spTgt spid="7"/>
                                        </p:tgtEl>
                                        <p:attrNameLst>
                                          <p:attrName>ppt_h</p:attrName>
                                        </p:attrNameLst>
                                      </p:cBhvr>
                                      <p:tavLst>
                                        <p:tav tm="0">
                                          <p:val>
                                            <p:strVal val="#ppt_h"/>
                                          </p:val>
                                        </p:tav>
                                        <p:tav tm="100000">
                                          <p:val>
                                            <p:strVal val="#ppt_h"/>
                                          </p:val>
                                        </p:tav>
                                      </p:tavLst>
                                    </p:anim>
                                    <p:animEffect transition="in" filter="fade">
                                      <p:cBhvr>
                                        <p:cTn id="27" dur="10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50" presetClass="entr" presetSubtype="0" decel="10000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1000" fill="hold"/>
                                        <p:tgtEl>
                                          <p:spTgt spid="5"/>
                                        </p:tgtEl>
                                        <p:attrNameLst>
                                          <p:attrName>ppt_w</p:attrName>
                                        </p:attrNameLst>
                                      </p:cBhvr>
                                      <p:tavLst>
                                        <p:tav tm="0">
                                          <p:val>
                                            <p:strVal val="#ppt_w+.3"/>
                                          </p:val>
                                        </p:tav>
                                        <p:tav tm="100000">
                                          <p:val>
                                            <p:strVal val="#ppt_w"/>
                                          </p:val>
                                        </p:tav>
                                      </p:tavLst>
                                    </p:anim>
                                    <p:anim calcmode="lin" valueType="num">
                                      <p:cBhvr>
                                        <p:cTn id="33" dur="1000" fill="hold"/>
                                        <p:tgtEl>
                                          <p:spTgt spid="5"/>
                                        </p:tgtEl>
                                        <p:attrNameLst>
                                          <p:attrName>ppt_h</p:attrName>
                                        </p:attrNameLst>
                                      </p:cBhvr>
                                      <p:tavLst>
                                        <p:tav tm="0">
                                          <p:val>
                                            <p:strVal val="#ppt_h"/>
                                          </p:val>
                                        </p:tav>
                                        <p:tav tm="100000">
                                          <p:val>
                                            <p:strVal val="#ppt_h"/>
                                          </p:val>
                                        </p:tav>
                                      </p:tavLst>
                                    </p:anim>
                                    <p:animEffect transition="in" filter="fade">
                                      <p:cBhvr>
                                        <p:cTn id="34" dur="1000"/>
                                        <p:tgtEl>
                                          <p:spTgt spid="5"/>
                                        </p:tgtEl>
                                      </p:cBhvr>
                                    </p:animEffect>
                                  </p:childTnLst>
                                </p:cTn>
                              </p:par>
                            </p:childTnLst>
                          </p:cTn>
                        </p:par>
                      </p:childTnLst>
                    </p:cTn>
                  </p:par>
                  <p:par>
                    <p:cTn id="35" fill="hold">
                      <p:stCondLst>
                        <p:cond delay="indefinite"/>
                      </p:stCondLst>
                      <p:childTnLst>
                        <p:par>
                          <p:cTn id="36" fill="hold">
                            <p:stCondLst>
                              <p:cond delay="0"/>
                            </p:stCondLst>
                            <p:childTnLst>
                              <p:par>
                                <p:cTn id="37" presetID="26"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wipe(down)">
                                      <p:cBhvr>
                                        <p:cTn id="39" dur="580">
                                          <p:stCondLst>
                                            <p:cond delay="0"/>
                                          </p:stCondLst>
                                        </p:cTn>
                                        <p:tgtEl>
                                          <p:spTgt spid="4"/>
                                        </p:tgtEl>
                                      </p:cBhvr>
                                    </p:animEffect>
                                    <p:anim calcmode="lin" valueType="num">
                                      <p:cBhvr>
                                        <p:cTn id="4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5" dur="26">
                                          <p:stCondLst>
                                            <p:cond delay="650"/>
                                          </p:stCondLst>
                                        </p:cTn>
                                        <p:tgtEl>
                                          <p:spTgt spid="4"/>
                                        </p:tgtEl>
                                      </p:cBhvr>
                                      <p:to x="100000" y="60000"/>
                                    </p:animScale>
                                    <p:animScale>
                                      <p:cBhvr>
                                        <p:cTn id="46" dur="166" decel="50000">
                                          <p:stCondLst>
                                            <p:cond delay="676"/>
                                          </p:stCondLst>
                                        </p:cTn>
                                        <p:tgtEl>
                                          <p:spTgt spid="4"/>
                                        </p:tgtEl>
                                      </p:cBhvr>
                                      <p:to x="100000" y="100000"/>
                                    </p:animScale>
                                    <p:animScale>
                                      <p:cBhvr>
                                        <p:cTn id="47" dur="26">
                                          <p:stCondLst>
                                            <p:cond delay="1312"/>
                                          </p:stCondLst>
                                        </p:cTn>
                                        <p:tgtEl>
                                          <p:spTgt spid="4"/>
                                        </p:tgtEl>
                                      </p:cBhvr>
                                      <p:to x="100000" y="80000"/>
                                    </p:animScale>
                                    <p:animScale>
                                      <p:cBhvr>
                                        <p:cTn id="48" dur="166" decel="50000">
                                          <p:stCondLst>
                                            <p:cond delay="1338"/>
                                          </p:stCondLst>
                                        </p:cTn>
                                        <p:tgtEl>
                                          <p:spTgt spid="4"/>
                                        </p:tgtEl>
                                      </p:cBhvr>
                                      <p:to x="100000" y="100000"/>
                                    </p:animScale>
                                    <p:animScale>
                                      <p:cBhvr>
                                        <p:cTn id="49" dur="26">
                                          <p:stCondLst>
                                            <p:cond delay="1642"/>
                                          </p:stCondLst>
                                        </p:cTn>
                                        <p:tgtEl>
                                          <p:spTgt spid="4"/>
                                        </p:tgtEl>
                                      </p:cBhvr>
                                      <p:to x="100000" y="90000"/>
                                    </p:animScale>
                                    <p:animScale>
                                      <p:cBhvr>
                                        <p:cTn id="50" dur="166" decel="50000">
                                          <p:stCondLst>
                                            <p:cond delay="1668"/>
                                          </p:stCondLst>
                                        </p:cTn>
                                        <p:tgtEl>
                                          <p:spTgt spid="4"/>
                                        </p:tgtEl>
                                      </p:cBhvr>
                                      <p:to x="100000" y="100000"/>
                                    </p:animScale>
                                    <p:animScale>
                                      <p:cBhvr>
                                        <p:cTn id="51" dur="26">
                                          <p:stCondLst>
                                            <p:cond delay="1808"/>
                                          </p:stCondLst>
                                        </p:cTn>
                                        <p:tgtEl>
                                          <p:spTgt spid="4"/>
                                        </p:tgtEl>
                                      </p:cBhvr>
                                      <p:to x="100000" y="95000"/>
                                    </p:animScale>
                                    <p:animScale>
                                      <p:cBhvr>
                                        <p:cTn id="52"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0" y="0"/>
            <a:ext cx="9144000" cy="6858000"/>
          </a:xfrm>
          <a:prstGeom prst="frame">
            <a:avLst>
              <a:gd name="adj1" fmla="val 446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Oval 2"/>
          <p:cNvSpPr/>
          <p:nvPr/>
        </p:nvSpPr>
        <p:spPr>
          <a:xfrm>
            <a:off x="3276600" y="914400"/>
            <a:ext cx="2438400" cy="1143000"/>
          </a:xfrm>
          <a:prstGeom prst="ellipse">
            <a:avLst/>
          </a:prstGeom>
          <a:solidFill>
            <a:srgbClr val="92D050"/>
          </a:solidFill>
          <a:ln>
            <a:solidFill>
              <a:schemeClr val="accent2"/>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rgbClr val="FF0000"/>
                </a:solidFill>
                <a:latin typeface="Nikosh" pitchFamily="2" charset="0"/>
                <a:cs typeface="Nikosh" pitchFamily="2" charset="0"/>
              </a:rPr>
              <a:t>মূল্যায়ন</a:t>
            </a:r>
            <a:r>
              <a:rPr lang="bn-IN" dirty="0" smtClean="0">
                <a:solidFill>
                  <a:srgbClr val="FF0000"/>
                </a:solidFill>
              </a:rPr>
              <a:t> </a:t>
            </a:r>
            <a:endParaRPr lang="en-US" dirty="0">
              <a:solidFill>
                <a:srgbClr val="FF0000"/>
              </a:solidFill>
            </a:endParaRPr>
          </a:p>
        </p:txBody>
      </p:sp>
      <p:sp>
        <p:nvSpPr>
          <p:cNvPr id="6" name="TextBox 5"/>
          <p:cNvSpPr txBox="1"/>
          <p:nvPr/>
        </p:nvSpPr>
        <p:spPr>
          <a:xfrm>
            <a:off x="1981200" y="2667000"/>
            <a:ext cx="2971800" cy="461665"/>
          </a:xfrm>
          <a:prstGeom prst="rect">
            <a:avLst/>
          </a:prstGeom>
          <a:noFill/>
        </p:spPr>
        <p:txBody>
          <a:bodyPr wrap="square" rtlCol="0">
            <a:spAutoFit/>
          </a:bodyPr>
          <a:lstStyle/>
          <a:p>
            <a:pPr>
              <a:buFont typeface="Wingdings" pitchFamily="2" charset="2"/>
              <a:buChar char="Ø"/>
            </a:pPr>
            <a:r>
              <a:rPr lang="bn-IN" sz="2400" dirty="0" smtClean="0">
                <a:latin typeface="Nikosh" pitchFamily="2" charset="0"/>
                <a:cs typeface="Nikosh" pitchFamily="2" charset="0"/>
              </a:rPr>
              <a:t>একটি সদৃশ পদ বলো? </a:t>
            </a:r>
            <a:endParaRPr lang="en-US" sz="2400" dirty="0">
              <a:latin typeface="Nikosh" pitchFamily="2" charset="0"/>
              <a:cs typeface="Nikosh" pitchFamily="2" charset="0"/>
            </a:endParaRPr>
          </a:p>
        </p:txBody>
      </p:sp>
      <p:sp>
        <p:nvSpPr>
          <p:cNvPr id="7" name="Rectangle 6"/>
          <p:cNvSpPr/>
          <p:nvPr/>
        </p:nvSpPr>
        <p:spPr>
          <a:xfrm>
            <a:off x="1981200" y="3124200"/>
            <a:ext cx="3429000" cy="461665"/>
          </a:xfrm>
          <a:prstGeom prst="rect">
            <a:avLst/>
          </a:prstGeom>
        </p:spPr>
        <p:txBody>
          <a:bodyPr wrap="square">
            <a:spAutoFit/>
          </a:bodyPr>
          <a:lstStyle/>
          <a:p>
            <a:pPr>
              <a:buFont typeface="Wingdings" pitchFamily="2" charset="2"/>
              <a:buChar char="Ø"/>
            </a:pPr>
            <a:r>
              <a:rPr lang="en-US" sz="2400" dirty="0" smtClean="0">
                <a:latin typeface="Nikosh" pitchFamily="2" charset="0"/>
                <a:cs typeface="Nikosh" pitchFamily="2" charset="0"/>
              </a:rPr>
              <a:t>xy,xy²</a:t>
            </a:r>
            <a:r>
              <a:rPr lang="bn-IN" sz="2400" dirty="0" smtClean="0">
                <a:latin typeface="Nikosh" pitchFamily="2" charset="0"/>
                <a:cs typeface="Nikosh" pitchFamily="2" charset="0"/>
              </a:rPr>
              <a:t> এরা কি সদৃশ পদ?  </a:t>
            </a:r>
            <a:endParaRPr lang="en-US" sz="2400" dirty="0">
              <a:latin typeface="Nikosh" pitchFamily="2" charset="0"/>
              <a:cs typeface="Nikosh" pitchFamily="2" charset="0"/>
            </a:endParaRPr>
          </a:p>
        </p:txBody>
      </p:sp>
      <p:sp>
        <p:nvSpPr>
          <p:cNvPr id="8" name="Rectangle 7"/>
          <p:cNvSpPr/>
          <p:nvPr/>
        </p:nvSpPr>
        <p:spPr>
          <a:xfrm>
            <a:off x="1981200" y="3657600"/>
            <a:ext cx="4343400" cy="461665"/>
          </a:xfrm>
          <a:prstGeom prst="rect">
            <a:avLst/>
          </a:prstGeom>
        </p:spPr>
        <p:txBody>
          <a:bodyPr wrap="square">
            <a:spAutoFit/>
          </a:bodyPr>
          <a:lstStyle/>
          <a:p>
            <a:pPr>
              <a:buFont typeface="Wingdings" pitchFamily="2" charset="2"/>
              <a:buChar char="Ø"/>
            </a:pPr>
            <a:r>
              <a:rPr lang="en-US" sz="2400" dirty="0" smtClean="0">
                <a:latin typeface="Nikosh" pitchFamily="2" charset="0"/>
                <a:cs typeface="Nikosh" pitchFamily="2" charset="0"/>
              </a:rPr>
              <a:t>4ab,5ab²</a:t>
            </a:r>
            <a:r>
              <a:rPr lang="bn-IN" sz="2400" dirty="0" smtClean="0">
                <a:latin typeface="Nikosh" pitchFamily="2" charset="0"/>
                <a:cs typeface="Nikosh" pitchFamily="2" charset="0"/>
              </a:rPr>
              <a:t> এরা কি ধরনের পদ।</a:t>
            </a:r>
            <a:endParaRPr lang="en-US" sz="2400" dirty="0">
              <a:latin typeface="Nikosh" pitchFamily="2" charset="0"/>
              <a:cs typeface="Nikosh" pitchFamily="2" charset="0"/>
            </a:endParaRPr>
          </a:p>
        </p:txBody>
      </p:sp>
      <p:sp>
        <p:nvSpPr>
          <p:cNvPr id="12" name="TextBox 11"/>
          <p:cNvSpPr txBox="1"/>
          <p:nvPr/>
        </p:nvSpPr>
        <p:spPr>
          <a:xfrm>
            <a:off x="1981200" y="4267200"/>
            <a:ext cx="5791200" cy="830997"/>
          </a:xfrm>
          <a:prstGeom prst="rect">
            <a:avLst/>
          </a:prstGeom>
          <a:noFill/>
        </p:spPr>
        <p:txBody>
          <a:bodyPr wrap="square" rtlCol="0">
            <a:spAutoFit/>
          </a:bodyPr>
          <a:lstStyle/>
          <a:p>
            <a:pPr>
              <a:buFont typeface="Wingdings" pitchFamily="2" charset="2"/>
              <a:buChar char="Ø"/>
            </a:pPr>
            <a:r>
              <a:rPr lang="en-US" sz="2400" dirty="0" smtClean="0">
                <a:latin typeface="Nikosh" pitchFamily="2" charset="0"/>
                <a:cs typeface="Nikosh" pitchFamily="2" charset="0"/>
              </a:rPr>
              <a:t>3ab²,5ab² </a:t>
            </a:r>
            <a:r>
              <a:rPr lang="bn-IN" sz="2400" dirty="0" smtClean="0">
                <a:latin typeface="Nikosh" pitchFamily="2" charset="0"/>
                <a:cs typeface="Nikosh" pitchFamily="2" charset="0"/>
              </a:rPr>
              <a:t>এটা কি সদৃশ পদ?যদি সদৃশ </a:t>
            </a:r>
            <a:r>
              <a:rPr lang="en-US" sz="2400" dirty="0" smtClean="0">
                <a:latin typeface="Nikosh" pitchFamily="2" charset="0"/>
                <a:cs typeface="Nikosh" pitchFamily="2" charset="0"/>
              </a:rPr>
              <a:t> </a:t>
            </a:r>
            <a:r>
              <a:rPr lang="bn-IN" sz="2400" dirty="0" smtClean="0">
                <a:latin typeface="Nikosh" pitchFamily="2" charset="0"/>
                <a:cs typeface="Nikosh" pitchFamily="2" charset="0"/>
              </a:rPr>
              <a:t>পদ হয় তবে কেন?</a:t>
            </a:r>
            <a:r>
              <a:rPr lang="bn-IN" sz="2400" dirty="0" smtClean="0">
                <a:solidFill>
                  <a:srgbClr val="FF0000"/>
                </a:solidFill>
                <a:latin typeface="Nikosh" pitchFamily="2" charset="0"/>
                <a:cs typeface="Nikosh" pitchFamily="2" charset="0"/>
              </a:rPr>
              <a:t>   </a:t>
            </a:r>
            <a:endParaRPr lang="en-US" sz="2400" dirty="0">
              <a:solidFill>
                <a:srgbClr val="FF0000"/>
              </a:solidFill>
              <a:latin typeface="Nikosh" pitchFamily="2" charset="0"/>
              <a:cs typeface="Niko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9"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p:cTn id="25" dur="1000" fill="hold"/>
                                        <p:tgtEl>
                                          <p:spTgt spid="6"/>
                                        </p:tgtEl>
                                        <p:attrNameLst>
                                          <p:attrName>ppt_x</p:attrName>
                                        </p:attrNameLst>
                                      </p:cBhvr>
                                      <p:tavLst>
                                        <p:tav tm="0">
                                          <p:val>
                                            <p:strVal val="#ppt_x-.2"/>
                                          </p:val>
                                        </p:tav>
                                        <p:tav tm="100000">
                                          <p:val>
                                            <p:strVal val="#ppt_x"/>
                                          </p:val>
                                        </p:tav>
                                      </p:tavLst>
                                    </p:anim>
                                    <p:anim calcmode="lin" valueType="num">
                                      <p:cBhvr>
                                        <p:cTn id="26"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27" dur="1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9"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 calcmode="lin" valueType="num">
                                      <p:cBhvr>
                                        <p:cTn id="32" dur="1000" fill="hold"/>
                                        <p:tgtEl>
                                          <p:spTgt spid="7"/>
                                        </p:tgtEl>
                                        <p:attrNameLst>
                                          <p:attrName>ppt_x</p:attrName>
                                        </p:attrNameLst>
                                      </p:cBhvr>
                                      <p:tavLst>
                                        <p:tav tm="0">
                                          <p:val>
                                            <p:strVal val="#ppt_x-.2"/>
                                          </p:val>
                                        </p:tav>
                                        <p:tav tm="100000">
                                          <p:val>
                                            <p:strVal val="#ppt_x"/>
                                          </p:val>
                                        </p:tav>
                                      </p:tavLst>
                                    </p:anim>
                                    <p:anim calcmode="lin" valueType="num">
                                      <p:cBhvr>
                                        <p:cTn id="3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34" dur="10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29"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p:cTn id="39" dur="1000" fill="hold"/>
                                        <p:tgtEl>
                                          <p:spTgt spid="8"/>
                                        </p:tgtEl>
                                        <p:attrNameLst>
                                          <p:attrName>ppt_x</p:attrName>
                                        </p:attrNameLst>
                                      </p:cBhvr>
                                      <p:tavLst>
                                        <p:tav tm="0">
                                          <p:val>
                                            <p:strVal val="#ppt_x-.2"/>
                                          </p:val>
                                        </p:tav>
                                        <p:tav tm="100000">
                                          <p:val>
                                            <p:strVal val="#ppt_x"/>
                                          </p:val>
                                        </p:tav>
                                      </p:tavLst>
                                    </p:anim>
                                    <p:anim calcmode="lin" valueType="num">
                                      <p:cBhvr>
                                        <p:cTn id="40" dur="1000" fill="hold"/>
                                        <p:tgtEl>
                                          <p:spTgt spid="8"/>
                                        </p:tgtEl>
                                        <p:attrNameLst>
                                          <p:attrName>ppt_y</p:attrName>
                                        </p:attrNameLst>
                                      </p:cBhvr>
                                      <p:tavLst>
                                        <p:tav tm="0">
                                          <p:val>
                                            <p:strVal val="#ppt_y"/>
                                          </p:val>
                                        </p:tav>
                                        <p:tav tm="100000">
                                          <p:val>
                                            <p:strVal val="#ppt_y"/>
                                          </p:val>
                                        </p:tav>
                                      </p:tavLst>
                                    </p:anim>
                                    <p:animEffect transition="in" filter="wipe(right)" prLst="gradientSize: 0.1">
                                      <p:cBhvr>
                                        <p:cTn id="41" dur="10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29"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1000" fill="hold"/>
                                        <p:tgtEl>
                                          <p:spTgt spid="12"/>
                                        </p:tgtEl>
                                        <p:attrNameLst>
                                          <p:attrName>ppt_x</p:attrName>
                                        </p:attrNameLst>
                                      </p:cBhvr>
                                      <p:tavLst>
                                        <p:tav tm="0">
                                          <p:val>
                                            <p:strVal val="#ppt_x-.2"/>
                                          </p:val>
                                        </p:tav>
                                        <p:tav tm="100000">
                                          <p:val>
                                            <p:strVal val="#ppt_x"/>
                                          </p:val>
                                        </p:tav>
                                      </p:tavLst>
                                    </p:anim>
                                    <p:anim calcmode="lin" valueType="num">
                                      <p:cBhvr>
                                        <p:cTn id="47" dur="1000" fill="hold"/>
                                        <p:tgtEl>
                                          <p:spTgt spid="12"/>
                                        </p:tgtEl>
                                        <p:attrNameLst>
                                          <p:attrName>ppt_y</p:attrName>
                                        </p:attrNameLst>
                                      </p:cBhvr>
                                      <p:tavLst>
                                        <p:tav tm="0">
                                          <p:val>
                                            <p:strVal val="#ppt_y"/>
                                          </p:val>
                                        </p:tav>
                                        <p:tav tm="100000">
                                          <p:val>
                                            <p:strVal val="#ppt_y"/>
                                          </p:val>
                                        </p:tav>
                                      </p:tavLst>
                                    </p:anim>
                                    <p:animEffect transition="in" filter="wipe(right)" prLst="gradientSize: 0.1">
                                      <p:cBhvr>
                                        <p:cTn id="48"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P spid="7" grpId="0"/>
      <p:bldP spid="8" grpId="0"/>
      <p:bldP spid="1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0" y="0"/>
            <a:ext cx="9144000" cy="6858000"/>
          </a:xfrm>
          <a:prstGeom prst="frame">
            <a:avLst>
              <a:gd name="adj1" fmla="val 4413"/>
            </a:avLst>
          </a:prstGeom>
          <a:solidFill>
            <a:srgbClr val="A22E5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4" name="Picture 3" descr="photo-1533889047878-f68872f7ffef.jpg"/>
          <p:cNvPicPr>
            <a:picLocks noChangeAspect="1"/>
          </p:cNvPicPr>
          <p:nvPr/>
        </p:nvPicPr>
        <p:blipFill>
          <a:blip r:embed="rId2"/>
          <a:stretch>
            <a:fillRect/>
          </a:stretch>
        </p:blipFill>
        <p:spPr>
          <a:xfrm>
            <a:off x="2514600" y="381000"/>
            <a:ext cx="4696012" cy="2851150"/>
          </a:xfrm>
          <a:prstGeom prst="rect">
            <a:avLst/>
          </a:prstGeom>
        </p:spPr>
      </p:pic>
      <p:sp>
        <p:nvSpPr>
          <p:cNvPr id="5" name="TextBox 4"/>
          <p:cNvSpPr txBox="1"/>
          <p:nvPr/>
        </p:nvSpPr>
        <p:spPr>
          <a:xfrm>
            <a:off x="3733800" y="609600"/>
            <a:ext cx="1981200" cy="646331"/>
          </a:xfrm>
          <a:prstGeom prst="rect">
            <a:avLst/>
          </a:prstGeom>
          <a:noFill/>
        </p:spPr>
        <p:txBody>
          <a:bodyPr wrap="square" rtlCol="0">
            <a:spAutoFit/>
          </a:bodyPr>
          <a:lstStyle/>
          <a:p>
            <a:r>
              <a:rPr lang="bn-IN" sz="3600" b="1" dirty="0" smtClean="0">
                <a:latin typeface="Nikosh" pitchFamily="2" charset="0"/>
                <a:cs typeface="Nikosh" pitchFamily="2" charset="0"/>
              </a:rPr>
              <a:t>বাড়ির কাজ </a:t>
            </a:r>
            <a:endParaRPr lang="en-US" sz="3600" b="1" dirty="0">
              <a:latin typeface="Nikosh" pitchFamily="2" charset="0"/>
              <a:cs typeface="Nikosh" pitchFamily="2" charset="0"/>
            </a:endParaRPr>
          </a:p>
        </p:txBody>
      </p:sp>
      <p:sp>
        <p:nvSpPr>
          <p:cNvPr id="6" name="TextBox 5"/>
          <p:cNvSpPr txBox="1"/>
          <p:nvPr/>
        </p:nvSpPr>
        <p:spPr>
          <a:xfrm>
            <a:off x="685800" y="3505200"/>
            <a:ext cx="7848600" cy="1384995"/>
          </a:xfrm>
          <a:prstGeom prst="rect">
            <a:avLst/>
          </a:prstGeom>
          <a:noFill/>
        </p:spPr>
        <p:txBody>
          <a:bodyPr wrap="square" rtlCol="0">
            <a:spAutoFit/>
          </a:bodyPr>
          <a:lstStyle/>
          <a:p>
            <a:pPr>
              <a:buFont typeface="Wingdings" pitchFamily="2" charset="2"/>
              <a:buChar char="Ø"/>
            </a:pPr>
            <a:r>
              <a:rPr lang="bn-IN" sz="2800" dirty="0" smtClean="0">
                <a:latin typeface="Nikosh" pitchFamily="2" charset="0"/>
                <a:cs typeface="Nikosh" pitchFamily="2" charset="0"/>
              </a:rPr>
              <a:t>যোগ, বিয়োগ প্রক্রিয়া চিহ্ন ব্যবহার করে তিনটি সদৃশ ও বিসদৃশ</a:t>
            </a:r>
          </a:p>
          <a:p>
            <a:r>
              <a:rPr lang="bn-IN" sz="2800" dirty="0" smtClean="0">
                <a:latin typeface="Nikosh" pitchFamily="2" charset="0"/>
                <a:cs typeface="Nikosh" pitchFamily="2" charset="0"/>
              </a:rPr>
              <a:t>পদবিশিষ্ট বীজগণিতীয় রাশি তৈরি কর এবং একটি থেকে আর একটি বিয়োগ ও যোগ কর। </a:t>
            </a:r>
            <a:endParaRPr lang="en-US" sz="2800" dirty="0">
              <a:latin typeface="Nikosh" pitchFamily="2" charset="0"/>
              <a:cs typeface="Niko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9"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1000" fill="hold"/>
                                        <p:tgtEl>
                                          <p:spTgt spid="6"/>
                                        </p:tgtEl>
                                        <p:attrNameLst>
                                          <p:attrName>ppt_x</p:attrName>
                                        </p:attrNameLst>
                                      </p:cBhvr>
                                      <p:tavLst>
                                        <p:tav tm="0">
                                          <p:val>
                                            <p:strVal val="#ppt_x-.2"/>
                                          </p:val>
                                        </p:tav>
                                        <p:tav tm="100000">
                                          <p:val>
                                            <p:strVal val="#ppt_x"/>
                                          </p:val>
                                        </p:tav>
                                      </p:tavLst>
                                    </p:anim>
                                    <p:anim calcmode="lin" valueType="num">
                                      <p:cBhvr>
                                        <p:cTn id="33" dur="1000" fill="hold"/>
                                        <p:tgtEl>
                                          <p:spTgt spid="6"/>
                                        </p:tgtEl>
                                        <p:attrNameLst>
                                          <p:attrName>ppt_y</p:attrName>
                                        </p:attrNameLst>
                                      </p:cBhvr>
                                      <p:tavLst>
                                        <p:tav tm="0">
                                          <p:val>
                                            <p:strVal val="#ppt_y"/>
                                          </p:val>
                                        </p:tav>
                                        <p:tav tm="100000">
                                          <p:val>
                                            <p:strVal val="#ppt_y"/>
                                          </p:val>
                                        </p:tav>
                                      </p:tavLst>
                                    </p:anim>
                                    <p:animEffect transition="in" filter="wipe(right)" prLst="gradientSize: 0.1">
                                      <p:cBhvr>
                                        <p:cTn id="34"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10600" cy="6248400"/>
          </a:xfrm>
          <a:prstGeom prst="rect">
            <a:avLst/>
          </a:prstGeom>
          <a:solidFill>
            <a:schemeClr val="accent2">
              <a:lumMod val="60000"/>
              <a:lumOff val="40000"/>
            </a:scheme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b="1" spc="50" dirty="0" smtClean="0">
                <a:ln w="12700" cmpd="sng">
                  <a:solidFill>
                    <a:schemeClr val="accent6">
                      <a:satMod val="120000"/>
                      <a:shade val="80000"/>
                    </a:schemeClr>
                  </a:solidFill>
                  <a:prstDash val="solid"/>
                </a:ln>
                <a:solidFill>
                  <a:srgbClr val="00B050"/>
                </a:solidFill>
                <a:effectLst>
                  <a:glow rad="53100">
                    <a:schemeClr val="accent6">
                      <a:satMod val="180000"/>
                      <a:alpha val="30000"/>
                    </a:schemeClr>
                  </a:glow>
                </a:effectLst>
                <a:latin typeface="Nikosh" pitchFamily="2" charset="0"/>
                <a:cs typeface="Nikosh" pitchFamily="2" charset="0"/>
              </a:rPr>
              <a:t>সবার সাথে বন্ধুত্বপূর্ণ সম্পর্ক গড়ে তুলব।  </a:t>
            </a:r>
            <a:endParaRPr lang="en-US" sz="3600" b="1" spc="50" dirty="0">
              <a:ln w="12700" cmpd="sng">
                <a:solidFill>
                  <a:schemeClr val="accent6">
                    <a:satMod val="120000"/>
                    <a:shade val="80000"/>
                  </a:schemeClr>
                </a:solidFill>
                <a:prstDash val="solid"/>
              </a:ln>
              <a:solidFill>
                <a:srgbClr val="00B050"/>
              </a:solidFill>
              <a:effectLst>
                <a:glow rad="53100">
                  <a:schemeClr val="accent6">
                    <a:satMod val="180000"/>
                    <a:alpha val="30000"/>
                  </a:schemeClr>
                </a:glow>
              </a:effectLst>
              <a:latin typeface="Nikosh" pitchFamily="2" charset="0"/>
              <a:cs typeface="Nikosh" pitchFamily="2" charset="0"/>
            </a:endParaRPr>
          </a:p>
        </p:txBody>
      </p:sp>
      <p:sp>
        <p:nvSpPr>
          <p:cNvPr id="4" name="Frame 3"/>
          <p:cNvSpPr/>
          <p:nvPr/>
        </p:nvSpPr>
        <p:spPr>
          <a:xfrm>
            <a:off x="762000" y="609600"/>
            <a:ext cx="7772400" cy="5562600"/>
          </a:xfrm>
          <a:prstGeom prst="frame">
            <a:avLst/>
          </a:prstGeom>
          <a:solidFill>
            <a:schemeClr val="accent3"/>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TextBox 4"/>
          <p:cNvSpPr txBox="1"/>
          <p:nvPr/>
        </p:nvSpPr>
        <p:spPr>
          <a:xfrm>
            <a:off x="3200400" y="4343400"/>
            <a:ext cx="2743200" cy="914399"/>
          </a:xfrm>
          <a:prstGeom prst="rect">
            <a:avLst/>
          </a:prstGeom>
          <a:solidFill>
            <a:schemeClr val="accent3"/>
          </a:solidFill>
        </p:spPr>
        <p:txBody>
          <a:bodyPr wrap="square" rtlCol="0">
            <a:prstTxWarp prst="textChevron">
              <a:avLst/>
            </a:prstTxWarp>
            <a:spAutoFit/>
          </a:bodyPr>
          <a:lstStyle/>
          <a:p>
            <a:pPr algn="ctr"/>
            <a:r>
              <a:rPr lang="bn-IN" sz="3600" dirty="0" smtClean="0">
                <a:solidFill>
                  <a:schemeClr val="bg1"/>
                </a:solidFill>
                <a:latin typeface="Nikosh" pitchFamily="2" charset="0"/>
                <a:cs typeface="Nikosh" pitchFamily="2" charset="0"/>
              </a:rPr>
              <a:t>ধন্যবাদ</a:t>
            </a:r>
            <a:r>
              <a:rPr lang="bn-IN" dirty="0" smtClean="0">
                <a:solidFill>
                  <a:schemeClr val="bg1"/>
                </a:solidFill>
              </a:rPr>
              <a:t> </a:t>
            </a:r>
            <a:endParaRPr lang="en-US" dirty="0">
              <a:solidFill>
                <a:schemeClr val="bg1"/>
              </a:solidFill>
            </a:endParaRPr>
          </a:p>
        </p:txBody>
      </p:sp>
      <p:grpSp>
        <p:nvGrpSpPr>
          <p:cNvPr id="10" name="Group 9"/>
          <p:cNvGrpSpPr/>
          <p:nvPr/>
        </p:nvGrpSpPr>
        <p:grpSpPr>
          <a:xfrm>
            <a:off x="1371600" y="1371600"/>
            <a:ext cx="6346804" cy="4169364"/>
            <a:chOff x="1371600" y="1371600"/>
            <a:chExt cx="6346804" cy="4169364"/>
          </a:xfrm>
        </p:grpSpPr>
        <p:pic>
          <p:nvPicPr>
            <p:cNvPr id="6" name="Picture 5" descr="rose3.jpg"/>
            <p:cNvPicPr>
              <a:picLocks noChangeAspect="1"/>
            </p:cNvPicPr>
            <p:nvPr/>
          </p:nvPicPr>
          <p:blipFill>
            <a:blip r:embed="rId2"/>
            <a:stretch>
              <a:fillRect/>
            </a:stretch>
          </p:blipFill>
          <p:spPr>
            <a:xfrm>
              <a:off x="1371600" y="1371600"/>
              <a:ext cx="2028635" cy="1524000"/>
            </a:xfrm>
            <a:prstGeom prst="rect">
              <a:avLst/>
            </a:prstGeom>
          </p:spPr>
        </p:pic>
        <p:pic>
          <p:nvPicPr>
            <p:cNvPr id="7" name="Picture 6" descr="rose3.jpg"/>
            <p:cNvPicPr>
              <a:picLocks noChangeAspect="1"/>
            </p:cNvPicPr>
            <p:nvPr/>
          </p:nvPicPr>
          <p:blipFill>
            <a:blip r:embed="rId2"/>
            <a:stretch>
              <a:fillRect/>
            </a:stretch>
          </p:blipFill>
          <p:spPr>
            <a:xfrm>
              <a:off x="5791200" y="1371600"/>
              <a:ext cx="1927204" cy="1447800"/>
            </a:xfrm>
            <a:prstGeom prst="rect">
              <a:avLst/>
            </a:prstGeom>
          </p:spPr>
        </p:pic>
        <p:pic>
          <p:nvPicPr>
            <p:cNvPr id="8" name="Picture 7" descr="rose3.jpg"/>
            <p:cNvPicPr>
              <a:picLocks noChangeAspect="1"/>
            </p:cNvPicPr>
            <p:nvPr/>
          </p:nvPicPr>
          <p:blipFill>
            <a:blip r:embed="rId2"/>
            <a:stretch>
              <a:fillRect/>
            </a:stretch>
          </p:blipFill>
          <p:spPr>
            <a:xfrm>
              <a:off x="1447800" y="4267200"/>
              <a:ext cx="1695540" cy="1273764"/>
            </a:xfrm>
            <a:prstGeom prst="rect">
              <a:avLst/>
            </a:prstGeom>
          </p:spPr>
        </p:pic>
        <p:pic>
          <p:nvPicPr>
            <p:cNvPr id="9" name="Picture 8" descr="rose3.jpg"/>
            <p:cNvPicPr>
              <a:picLocks noChangeAspect="1"/>
            </p:cNvPicPr>
            <p:nvPr/>
          </p:nvPicPr>
          <p:blipFill>
            <a:blip r:embed="rId2"/>
            <a:stretch>
              <a:fillRect/>
            </a:stretch>
          </p:blipFill>
          <p:spPr>
            <a:xfrm>
              <a:off x="6019800" y="4267580"/>
              <a:ext cx="1685925" cy="1266540"/>
            </a:xfrm>
            <a:prstGeom prst="rect">
              <a:avLst/>
            </a:prstGeom>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down)">
                                      <p:cBhvr>
                                        <p:cTn id="7" dur="580">
                                          <p:stCondLst>
                                            <p:cond delay="0"/>
                                          </p:stCondLst>
                                        </p:cTn>
                                        <p:tgtEl>
                                          <p:spTgt spid="10"/>
                                        </p:tgtEl>
                                      </p:cBhvr>
                                    </p:animEffect>
                                    <p:anim calcmode="lin" valueType="num">
                                      <p:cBhvr>
                                        <p:cTn id="8"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3" dur="26">
                                          <p:stCondLst>
                                            <p:cond delay="650"/>
                                          </p:stCondLst>
                                        </p:cTn>
                                        <p:tgtEl>
                                          <p:spTgt spid="10"/>
                                        </p:tgtEl>
                                      </p:cBhvr>
                                      <p:to x="100000" y="60000"/>
                                    </p:animScale>
                                    <p:animScale>
                                      <p:cBhvr>
                                        <p:cTn id="14" dur="166" decel="50000">
                                          <p:stCondLst>
                                            <p:cond delay="676"/>
                                          </p:stCondLst>
                                        </p:cTn>
                                        <p:tgtEl>
                                          <p:spTgt spid="10"/>
                                        </p:tgtEl>
                                      </p:cBhvr>
                                      <p:to x="100000" y="100000"/>
                                    </p:animScale>
                                    <p:animScale>
                                      <p:cBhvr>
                                        <p:cTn id="15" dur="26">
                                          <p:stCondLst>
                                            <p:cond delay="1312"/>
                                          </p:stCondLst>
                                        </p:cTn>
                                        <p:tgtEl>
                                          <p:spTgt spid="10"/>
                                        </p:tgtEl>
                                      </p:cBhvr>
                                      <p:to x="100000" y="80000"/>
                                    </p:animScale>
                                    <p:animScale>
                                      <p:cBhvr>
                                        <p:cTn id="16" dur="166" decel="50000">
                                          <p:stCondLst>
                                            <p:cond delay="1338"/>
                                          </p:stCondLst>
                                        </p:cTn>
                                        <p:tgtEl>
                                          <p:spTgt spid="10"/>
                                        </p:tgtEl>
                                      </p:cBhvr>
                                      <p:to x="100000" y="100000"/>
                                    </p:animScale>
                                    <p:animScale>
                                      <p:cBhvr>
                                        <p:cTn id="17" dur="26">
                                          <p:stCondLst>
                                            <p:cond delay="1642"/>
                                          </p:stCondLst>
                                        </p:cTn>
                                        <p:tgtEl>
                                          <p:spTgt spid="10"/>
                                        </p:tgtEl>
                                      </p:cBhvr>
                                      <p:to x="100000" y="90000"/>
                                    </p:animScale>
                                    <p:animScale>
                                      <p:cBhvr>
                                        <p:cTn id="18" dur="166" decel="50000">
                                          <p:stCondLst>
                                            <p:cond delay="1668"/>
                                          </p:stCondLst>
                                        </p:cTn>
                                        <p:tgtEl>
                                          <p:spTgt spid="10"/>
                                        </p:tgtEl>
                                      </p:cBhvr>
                                      <p:to x="100000" y="100000"/>
                                    </p:animScale>
                                    <p:animScale>
                                      <p:cBhvr>
                                        <p:cTn id="19" dur="26">
                                          <p:stCondLst>
                                            <p:cond delay="1808"/>
                                          </p:stCondLst>
                                        </p:cTn>
                                        <p:tgtEl>
                                          <p:spTgt spid="10"/>
                                        </p:tgtEl>
                                      </p:cBhvr>
                                      <p:to x="100000" y="95000"/>
                                    </p:animScale>
                                    <p:animScale>
                                      <p:cBhvr>
                                        <p:cTn id="20" dur="166" decel="50000">
                                          <p:stCondLst>
                                            <p:cond delay="1834"/>
                                          </p:stCondLst>
                                        </p:cTn>
                                        <p:tgtEl>
                                          <p:spTgt spid="10"/>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wipe(down)">
                                      <p:cBhvr>
                                        <p:cTn id="25" dur="580">
                                          <p:stCondLst>
                                            <p:cond delay="0"/>
                                          </p:stCondLst>
                                        </p:cTn>
                                        <p:tgtEl>
                                          <p:spTgt spid="2">
                                            <p:txEl>
                                              <p:pRg st="0" end="0"/>
                                            </p:txEl>
                                          </p:spTgt>
                                        </p:tgtEl>
                                      </p:cBhvr>
                                    </p:animEffect>
                                    <p:anim calcmode="lin" valueType="num">
                                      <p:cBhvr>
                                        <p:cTn id="26"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2">
                                            <p:txEl>
                                              <p:pRg st="0" end="0"/>
                                            </p:txEl>
                                          </p:spTgt>
                                        </p:tgtEl>
                                      </p:cBhvr>
                                      <p:to x="100000" y="60000"/>
                                    </p:animScale>
                                    <p:animScale>
                                      <p:cBhvr>
                                        <p:cTn id="32" dur="166" decel="50000">
                                          <p:stCondLst>
                                            <p:cond delay="676"/>
                                          </p:stCondLst>
                                        </p:cTn>
                                        <p:tgtEl>
                                          <p:spTgt spid="2">
                                            <p:txEl>
                                              <p:pRg st="0" end="0"/>
                                            </p:txEl>
                                          </p:spTgt>
                                        </p:tgtEl>
                                      </p:cBhvr>
                                      <p:to x="100000" y="100000"/>
                                    </p:animScale>
                                    <p:animScale>
                                      <p:cBhvr>
                                        <p:cTn id="33" dur="26">
                                          <p:stCondLst>
                                            <p:cond delay="1312"/>
                                          </p:stCondLst>
                                        </p:cTn>
                                        <p:tgtEl>
                                          <p:spTgt spid="2">
                                            <p:txEl>
                                              <p:pRg st="0" end="0"/>
                                            </p:txEl>
                                          </p:spTgt>
                                        </p:tgtEl>
                                      </p:cBhvr>
                                      <p:to x="100000" y="80000"/>
                                    </p:animScale>
                                    <p:animScale>
                                      <p:cBhvr>
                                        <p:cTn id="34" dur="166" decel="50000">
                                          <p:stCondLst>
                                            <p:cond delay="1338"/>
                                          </p:stCondLst>
                                        </p:cTn>
                                        <p:tgtEl>
                                          <p:spTgt spid="2">
                                            <p:txEl>
                                              <p:pRg st="0" end="0"/>
                                            </p:txEl>
                                          </p:spTgt>
                                        </p:tgtEl>
                                      </p:cBhvr>
                                      <p:to x="100000" y="100000"/>
                                    </p:animScale>
                                    <p:animScale>
                                      <p:cBhvr>
                                        <p:cTn id="35" dur="26">
                                          <p:stCondLst>
                                            <p:cond delay="1642"/>
                                          </p:stCondLst>
                                        </p:cTn>
                                        <p:tgtEl>
                                          <p:spTgt spid="2">
                                            <p:txEl>
                                              <p:pRg st="0" end="0"/>
                                            </p:txEl>
                                          </p:spTgt>
                                        </p:tgtEl>
                                      </p:cBhvr>
                                      <p:to x="100000" y="90000"/>
                                    </p:animScale>
                                    <p:animScale>
                                      <p:cBhvr>
                                        <p:cTn id="36" dur="166" decel="50000">
                                          <p:stCondLst>
                                            <p:cond delay="1668"/>
                                          </p:stCondLst>
                                        </p:cTn>
                                        <p:tgtEl>
                                          <p:spTgt spid="2">
                                            <p:txEl>
                                              <p:pRg st="0" end="0"/>
                                            </p:txEl>
                                          </p:spTgt>
                                        </p:tgtEl>
                                      </p:cBhvr>
                                      <p:to x="100000" y="100000"/>
                                    </p:animScale>
                                    <p:animScale>
                                      <p:cBhvr>
                                        <p:cTn id="37" dur="26">
                                          <p:stCondLst>
                                            <p:cond delay="1808"/>
                                          </p:stCondLst>
                                        </p:cTn>
                                        <p:tgtEl>
                                          <p:spTgt spid="2">
                                            <p:txEl>
                                              <p:pRg st="0" end="0"/>
                                            </p:txEl>
                                          </p:spTgt>
                                        </p:tgtEl>
                                      </p:cBhvr>
                                      <p:to x="100000" y="95000"/>
                                    </p:animScale>
                                    <p:animScale>
                                      <p:cBhvr>
                                        <p:cTn id="38" dur="166" decel="50000">
                                          <p:stCondLst>
                                            <p:cond delay="1834"/>
                                          </p:stCondLst>
                                        </p:cTn>
                                        <p:tgtEl>
                                          <p:spTgt spid="2">
                                            <p:txEl>
                                              <p:pRg st="0" end="0"/>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53" presetClass="entr" presetSubtype="0" fill="hold" grpId="0" nodeType="clickEffect">
                                  <p:stCondLst>
                                    <p:cond delay="0"/>
                                  </p:stCondLst>
                                  <p:childTnLst>
                                    <p:set>
                                      <p:cBhvr>
                                        <p:cTn id="42" dur="1" fill="hold">
                                          <p:stCondLst>
                                            <p:cond delay="0"/>
                                          </p:stCondLst>
                                        </p:cTn>
                                        <p:tgtEl>
                                          <p:spTgt spid="5"/>
                                        </p:tgtEl>
                                        <p:attrNameLst>
                                          <p:attrName>style.visibility</p:attrName>
                                        </p:attrNameLst>
                                      </p:cBhvr>
                                      <p:to>
                                        <p:strVal val="visible"/>
                                      </p:to>
                                    </p:set>
                                    <p:anim calcmode="lin" valueType="num">
                                      <p:cBhvr>
                                        <p:cTn id="43" dur="500" fill="hold"/>
                                        <p:tgtEl>
                                          <p:spTgt spid="5"/>
                                        </p:tgtEl>
                                        <p:attrNameLst>
                                          <p:attrName>ppt_w</p:attrName>
                                        </p:attrNameLst>
                                      </p:cBhvr>
                                      <p:tavLst>
                                        <p:tav tm="0">
                                          <p:val>
                                            <p:fltVal val="0"/>
                                          </p:val>
                                        </p:tav>
                                        <p:tav tm="100000">
                                          <p:val>
                                            <p:strVal val="#ppt_w"/>
                                          </p:val>
                                        </p:tav>
                                      </p:tavLst>
                                    </p:anim>
                                    <p:anim calcmode="lin" valueType="num">
                                      <p:cBhvr>
                                        <p:cTn id="44" dur="500" fill="hold"/>
                                        <p:tgtEl>
                                          <p:spTgt spid="5"/>
                                        </p:tgtEl>
                                        <p:attrNameLst>
                                          <p:attrName>ppt_h</p:attrName>
                                        </p:attrNameLst>
                                      </p:cBhvr>
                                      <p:tavLst>
                                        <p:tav tm="0">
                                          <p:val>
                                            <p:fltVal val="0"/>
                                          </p:val>
                                        </p:tav>
                                        <p:tav tm="100000">
                                          <p:val>
                                            <p:strVal val="#ppt_h"/>
                                          </p:val>
                                        </p:tav>
                                      </p:tavLst>
                                    </p:anim>
                                    <p:animEffect transition="in" filter="fade">
                                      <p:cBhvr>
                                        <p:cTn id="4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228600" y="152400"/>
            <a:ext cx="8763000" cy="6477000"/>
          </a:xfrm>
          <a:prstGeom prst="frame">
            <a:avLst>
              <a:gd name="adj1" fmla="val 2804"/>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p:cNvSpPr/>
          <p:nvPr/>
        </p:nvSpPr>
        <p:spPr>
          <a:xfrm>
            <a:off x="5562600" y="2743200"/>
            <a:ext cx="3200400" cy="1477328"/>
          </a:xfrm>
          <a:prstGeom prst="rect">
            <a:avLst/>
          </a:prstGeom>
        </p:spPr>
        <p:txBody>
          <a:bodyPr wrap="square">
            <a:spAutoFit/>
          </a:bodyPr>
          <a:lstStyle/>
          <a:p>
            <a:r>
              <a:rPr lang="bn-IN" dirty="0" smtClean="0">
                <a:solidFill>
                  <a:schemeClr val="bg1"/>
                </a:solidFill>
                <a:latin typeface="Nikosh" pitchFamily="2" charset="0"/>
                <a:cs typeface="Nikosh" pitchFamily="2" charset="0"/>
              </a:rPr>
              <a:t>শ্রেণিঃ ৬ষ্ঠ  </a:t>
            </a:r>
          </a:p>
          <a:p>
            <a:r>
              <a:rPr lang="bn-IN" dirty="0" smtClean="0">
                <a:solidFill>
                  <a:schemeClr val="bg1"/>
                </a:solidFill>
                <a:latin typeface="Nikosh" pitchFamily="2" charset="0"/>
                <a:cs typeface="Nikosh" pitchFamily="2" charset="0"/>
              </a:rPr>
              <a:t>বিষয়ঃ গণিত </a:t>
            </a:r>
          </a:p>
          <a:p>
            <a:r>
              <a:rPr lang="bn-IN" dirty="0" smtClean="0">
                <a:solidFill>
                  <a:schemeClr val="bg1"/>
                </a:solidFill>
                <a:latin typeface="Nikosh" pitchFamily="2" charset="0"/>
                <a:cs typeface="Nikosh" pitchFamily="2" charset="0"/>
              </a:rPr>
              <a:t>অধ্যায়ঃ ৪</a:t>
            </a:r>
            <a:r>
              <a:rPr lang="en-US" dirty="0" smtClean="0">
                <a:solidFill>
                  <a:schemeClr val="bg1"/>
                </a:solidFill>
                <a:latin typeface="Nikosh" pitchFamily="2" charset="0"/>
                <a:cs typeface="Nikosh" pitchFamily="2" charset="0"/>
              </a:rPr>
              <a:t> </a:t>
            </a:r>
            <a:r>
              <a:rPr lang="bn-IN" dirty="0" smtClean="0">
                <a:solidFill>
                  <a:schemeClr val="bg1"/>
                </a:solidFill>
                <a:latin typeface="Nikosh" pitchFamily="2" charset="0"/>
                <a:cs typeface="Nikosh" pitchFamily="2" charset="0"/>
              </a:rPr>
              <a:t>(বীজগণিতীয় রাশি)</a:t>
            </a:r>
          </a:p>
          <a:p>
            <a:r>
              <a:rPr lang="bn-IN" dirty="0" smtClean="0">
                <a:solidFill>
                  <a:schemeClr val="bg1"/>
                </a:solidFill>
                <a:latin typeface="Nikosh" pitchFamily="2" charset="0"/>
                <a:cs typeface="Nikosh" pitchFamily="2" charset="0"/>
              </a:rPr>
              <a:t>সময়ঃ ৪৫ মিনিট </a:t>
            </a:r>
          </a:p>
          <a:p>
            <a:r>
              <a:rPr lang="bn-IN" dirty="0" smtClean="0">
                <a:solidFill>
                  <a:schemeClr val="bg1"/>
                </a:solidFill>
                <a:latin typeface="Nikosh" pitchFamily="2" charset="0"/>
                <a:cs typeface="Nikosh" pitchFamily="2" charset="0"/>
              </a:rPr>
              <a:t>তারিখঃ </a:t>
            </a:r>
            <a:r>
              <a:rPr lang="en-US" dirty="0" smtClean="0">
                <a:solidFill>
                  <a:schemeClr val="bg1"/>
                </a:solidFill>
                <a:latin typeface="Nikosh" pitchFamily="2" charset="0"/>
                <a:cs typeface="Nikosh" pitchFamily="2" charset="0"/>
              </a:rPr>
              <a:t>17-09-19</a:t>
            </a:r>
            <a:r>
              <a:rPr lang="bn-IN" dirty="0" smtClean="0">
                <a:solidFill>
                  <a:schemeClr val="bg1"/>
                </a:solidFill>
                <a:latin typeface="Nikosh" pitchFamily="2" charset="0"/>
                <a:cs typeface="Nikosh" pitchFamily="2" charset="0"/>
              </a:rPr>
              <a:t>  </a:t>
            </a:r>
          </a:p>
        </p:txBody>
      </p:sp>
      <p:sp>
        <p:nvSpPr>
          <p:cNvPr id="8" name="Rectangle 7"/>
          <p:cNvSpPr/>
          <p:nvPr/>
        </p:nvSpPr>
        <p:spPr>
          <a:xfrm>
            <a:off x="5562600" y="2971800"/>
            <a:ext cx="2895600" cy="1477328"/>
          </a:xfrm>
          <a:prstGeom prst="rect">
            <a:avLst/>
          </a:prstGeom>
        </p:spPr>
        <p:txBody>
          <a:bodyPr wrap="square">
            <a:spAutoFit/>
          </a:bodyPr>
          <a:lstStyle/>
          <a:p>
            <a:r>
              <a:rPr lang="bn-IN" dirty="0" smtClean="0">
                <a:solidFill>
                  <a:schemeClr val="bg1"/>
                </a:solidFill>
                <a:latin typeface="Nikosh" pitchFamily="2" charset="0"/>
                <a:cs typeface="Nikosh" pitchFamily="2" charset="0"/>
              </a:rPr>
              <a:t>শ্রেণিঃ ৬ষ্ঠ  </a:t>
            </a:r>
          </a:p>
          <a:p>
            <a:r>
              <a:rPr lang="bn-IN" dirty="0" smtClean="0">
                <a:solidFill>
                  <a:schemeClr val="bg1"/>
                </a:solidFill>
                <a:latin typeface="Nikosh" pitchFamily="2" charset="0"/>
                <a:cs typeface="Nikosh" pitchFamily="2" charset="0"/>
              </a:rPr>
              <a:t>বিষয়ঃ গণিত </a:t>
            </a:r>
          </a:p>
          <a:p>
            <a:r>
              <a:rPr lang="bn-IN" dirty="0" smtClean="0">
                <a:solidFill>
                  <a:schemeClr val="bg1"/>
                </a:solidFill>
                <a:latin typeface="Nikosh" pitchFamily="2" charset="0"/>
                <a:cs typeface="Nikosh" pitchFamily="2" charset="0"/>
              </a:rPr>
              <a:t>অধ্যায়ঃ ৪</a:t>
            </a:r>
            <a:r>
              <a:rPr lang="en-US" dirty="0" smtClean="0">
                <a:solidFill>
                  <a:schemeClr val="bg1"/>
                </a:solidFill>
                <a:latin typeface="Nikosh" pitchFamily="2" charset="0"/>
                <a:cs typeface="Nikosh" pitchFamily="2" charset="0"/>
              </a:rPr>
              <a:t> </a:t>
            </a:r>
            <a:r>
              <a:rPr lang="bn-IN" dirty="0" smtClean="0">
                <a:solidFill>
                  <a:schemeClr val="bg1"/>
                </a:solidFill>
                <a:latin typeface="Nikosh" pitchFamily="2" charset="0"/>
                <a:cs typeface="Nikosh" pitchFamily="2" charset="0"/>
              </a:rPr>
              <a:t>(বীজগণিতীয় রাশি)</a:t>
            </a:r>
          </a:p>
          <a:p>
            <a:r>
              <a:rPr lang="bn-IN" dirty="0" smtClean="0">
                <a:solidFill>
                  <a:schemeClr val="bg1"/>
                </a:solidFill>
                <a:latin typeface="Nikosh" pitchFamily="2" charset="0"/>
                <a:cs typeface="Nikosh" pitchFamily="2" charset="0"/>
              </a:rPr>
              <a:t>সময়ঃ ৪৫ মিনিট </a:t>
            </a:r>
          </a:p>
          <a:p>
            <a:r>
              <a:rPr lang="bn-IN" dirty="0" smtClean="0">
                <a:solidFill>
                  <a:schemeClr val="bg1"/>
                </a:solidFill>
                <a:latin typeface="Nikosh" pitchFamily="2" charset="0"/>
                <a:cs typeface="Nikosh" pitchFamily="2" charset="0"/>
              </a:rPr>
              <a:t>তারিখঃ </a:t>
            </a:r>
            <a:r>
              <a:rPr lang="en-US" dirty="0" smtClean="0">
                <a:solidFill>
                  <a:schemeClr val="bg1"/>
                </a:solidFill>
                <a:latin typeface="Nikosh" pitchFamily="2" charset="0"/>
                <a:cs typeface="Nikosh" pitchFamily="2" charset="0"/>
              </a:rPr>
              <a:t>17-09-19</a:t>
            </a:r>
            <a:r>
              <a:rPr lang="bn-IN" dirty="0" smtClean="0">
                <a:solidFill>
                  <a:schemeClr val="bg1"/>
                </a:solidFill>
                <a:latin typeface="Nikosh" pitchFamily="2" charset="0"/>
                <a:cs typeface="Nikosh" pitchFamily="2" charset="0"/>
              </a:rPr>
              <a:t>  </a:t>
            </a:r>
          </a:p>
        </p:txBody>
      </p:sp>
      <p:sp>
        <p:nvSpPr>
          <p:cNvPr id="11" name="Horizontal Scroll 10"/>
          <p:cNvSpPr/>
          <p:nvPr/>
        </p:nvSpPr>
        <p:spPr>
          <a:xfrm>
            <a:off x="228600" y="0"/>
            <a:ext cx="8305800" cy="6248400"/>
          </a:xfrm>
          <a:prstGeom prst="horizontalScroll">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bn-IN" sz="2400" dirty="0" smtClean="0">
              <a:solidFill>
                <a:prstClr val="black"/>
              </a:solidFill>
              <a:latin typeface="Nikosh" pitchFamily="2" charset="0"/>
              <a:cs typeface="Nikosh" pitchFamily="2" charset="0"/>
            </a:endParaRPr>
          </a:p>
        </p:txBody>
      </p:sp>
      <p:sp>
        <p:nvSpPr>
          <p:cNvPr id="12" name="Oval 11"/>
          <p:cNvSpPr/>
          <p:nvPr/>
        </p:nvSpPr>
        <p:spPr>
          <a:xfrm>
            <a:off x="3387969" y="381000"/>
            <a:ext cx="2590800" cy="1447800"/>
          </a:xfrm>
          <a:prstGeom prst="ellipse">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bn-IN" sz="4800" dirty="0" smtClean="0">
                <a:solidFill>
                  <a:schemeClr val="bg1">
                    <a:lumMod val="85000"/>
                    <a:lumOff val="15000"/>
                  </a:schemeClr>
                </a:solidFill>
                <a:latin typeface="Nikosh" pitchFamily="2" charset="0"/>
                <a:cs typeface="Nikosh" pitchFamily="2" charset="0"/>
              </a:rPr>
              <a:t>পরিচিতি</a:t>
            </a:r>
            <a:r>
              <a:rPr lang="bn-IN" dirty="0" smtClean="0"/>
              <a:t> </a:t>
            </a:r>
            <a:endParaRPr lang="en-US" dirty="0" smtClean="0"/>
          </a:p>
          <a:p>
            <a:pPr algn="ctr"/>
            <a:endParaRPr lang="en-US" dirty="0"/>
          </a:p>
        </p:txBody>
      </p:sp>
      <p:sp>
        <p:nvSpPr>
          <p:cNvPr id="13" name="TextBox 12"/>
          <p:cNvSpPr txBox="1"/>
          <p:nvPr/>
        </p:nvSpPr>
        <p:spPr>
          <a:xfrm>
            <a:off x="381000" y="2362200"/>
            <a:ext cx="4038600" cy="2677656"/>
          </a:xfrm>
          <a:prstGeom prst="rect">
            <a:avLst/>
          </a:prstGeom>
          <a:noFill/>
        </p:spPr>
        <p:txBody>
          <a:bodyPr wrap="square" rtlCol="0">
            <a:spAutoFit/>
          </a:bodyPr>
          <a:lstStyle/>
          <a:p>
            <a:r>
              <a:rPr lang="bn-IN" sz="2400" dirty="0" smtClean="0">
                <a:latin typeface="Nikosh" pitchFamily="2" charset="0"/>
                <a:cs typeface="Nikosh" pitchFamily="2" charset="0"/>
              </a:rPr>
              <a:t>দেলওয়ারা বেগম </a:t>
            </a:r>
          </a:p>
          <a:p>
            <a:r>
              <a:rPr lang="bn-IN" sz="2400" dirty="0" smtClean="0">
                <a:latin typeface="Nikosh" pitchFamily="2" charset="0"/>
                <a:cs typeface="Nikosh" pitchFamily="2" charset="0"/>
              </a:rPr>
              <a:t>সহকারী শিক্ষক (গণিত) </a:t>
            </a:r>
          </a:p>
          <a:p>
            <a:r>
              <a:rPr lang="bn-IN" sz="2400" dirty="0" smtClean="0">
                <a:latin typeface="Nikosh" pitchFamily="2" charset="0"/>
                <a:cs typeface="Nikosh" pitchFamily="2" charset="0"/>
              </a:rPr>
              <a:t>আলতাদীঘি স্নাতক মাদরাসা,শেরপুর, বগুড়া। </a:t>
            </a:r>
          </a:p>
          <a:p>
            <a:r>
              <a:rPr lang="bn-IN" sz="2400" dirty="0" smtClean="0">
                <a:latin typeface="Nikosh" pitchFamily="2" charset="0"/>
                <a:cs typeface="Nikosh" pitchFamily="2" charset="0"/>
              </a:rPr>
              <a:t>মোবাইল নং- </a:t>
            </a:r>
            <a:r>
              <a:rPr lang="en-US" sz="2400" dirty="0" smtClean="0">
                <a:latin typeface="Nikosh" pitchFamily="2" charset="0"/>
                <a:cs typeface="Nikosh" pitchFamily="2" charset="0"/>
              </a:rPr>
              <a:t>01728247910</a:t>
            </a:r>
          </a:p>
          <a:p>
            <a:r>
              <a:rPr lang="bn-IN" sz="2400" dirty="0" smtClean="0">
                <a:latin typeface="Nikosh" pitchFamily="2" charset="0"/>
                <a:cs typeface="Nikosh" pitchFamily="2" charset="0"/>
              </a:rPr>
              <a:t> ই-মেইলঃ </a:t>
            </a:r>
            <a:r>
              <a:rPr lang="en-US" sz="2400" dirty="0" smtClean="0">
                <a:latin typeface="Nikosh" pitchFamily="2" charset="0"/>
                <a:cs typeface="Nikosh" pitchFamily="2" charset="0"/>
              </a:rPr>
              <a:t>delwara1979gmail.com</a:t>
            </a:r>
            <a:endParaRPr lang="en-US" sz="2400" dirty="0">
              <a:latin typeface="Nikosh" pitchFamily="2" charset="0"/>
              <a:cs typeface="Nikosh" pitchFamily="2" charset="0"/>
            </a:endParaRPr>
          </a:p>
        </p:txBody>
      </p:sp>
      <p:cxnSp>
        <p:nvCxnSpPr>
          <p:cNvPr id="15" name="Straight Connector 14"/>
          <p:cNvCxnSpPr/>
          <p:nvPr/>
        </p:nvCxnSpPr>
        <p:spPr>
          <a:xfrm rot="5400000">
            <a:off x="3200400" y="3657600"/>
            <a:ext cx="3048000" cy="1588"/>
          </a:xfrm>
          <a:prstGeom prst="line">
            <a:avLst/>
          </a:prstGeom>
        </p:spPr>
        <p:style>
          <a:lnRef idx="3">
            <a:schemeClr val="accent2"/>
          </a:lnRef>
          <a:fillRef idx="0">
            <a:schemeClr val="accent2"/>
          </a:fillRef>
          <a:effectRef idx="2">
            <a:schemeClr val="accent2"/>
          </a:effectRef>
          <a:fontRef idx="minor">
            <a:schemeClr val="tx1"/>
          </a:fontRef>
        </p:style>
      </p:cxnSp>
      <p:sp>
        <p:nvSpPr>
          <p:cNvPr id="16" name="TextBox 15"/>
          <p:cNvSpPr txBox="1"/>
          <p:nvPr/>
        </p:nvSpPr>
        <p:spPr>
          <a:xfrm>
            <a:off x="4953000" y="2286000"/>
            <a:ext cx="3124200" cy="1938992"/>
          </a:xfrm>
          <a:prstGeom prst="rect">
            <a:avLst/>
          </a:prstGeom>
          <a:noFill/>
        </p:spPr>
        <p:txBody>
          <a:bodyPr wrap="square" rtlCol="0">
            <a:spAutoFit/>
          </a:bodyPr>
          <a:lstStyle/>
          <a:p>
            <a:r>
              <a:rPr lang="bn-IN" sz="2400" dirty="0" smtClean="0">
                <a:latin typeface="Nikosh" pitchFamily="2" charset="0"/>
                <a:cs typeface="Nikosh" pitchFamily="2" charset="0"/>
              </a:rPr>
              <a:t>শ্রেণিঃ ৬ষ্ঠ</a:t>
            </a:r>
          </a:p>
          <a:p>
            <a:r>
              <a:rPr lang="bn-IN" sz="2400" dirty="0" smtClean="0">
                <a:latin typeface="Nikosh" pitchFamily="2" charset="0"/>
                <a:cs typeface="Nikosh" pitchFamily="2" charset="0"/>
              </a:rPr>
              <a:t>বিষয়ঃ গণিত </a:t>
            </a:r>
          </a:p>
          <a:p>
            <a:r>
              <a:rPr lang="bn-IN" sz="2400" dirty="0" smtClean="0">
                <a:latin typeface="Nikosh" pitchFamily="2" charset="0"/>
                <a:cs typeface="Nikosh" pitchFamily="2" charset="0"/>
              </a:rPr>
              <a:t>অধ্যায়ঃ৪(বীজগণিতীয় রাশি) </a:t>
            </a:r>
          </a:p>
          <a:p>
            <a:r>
              <a:rPr lang="bn-IN" sz="2400" dirty="0" smtClean="0">
                <a:latin typeface="Nikosh" pitchFamily="2" charset="0"/>
                <a:cs typeface="Nikosh" pitchFamily="2" charset="0"/>
              </a:rPr>
              <a:t>সময়ঃ ৪৫ মিনিট </a:t>
            </a:r>
          </a:p>
          <a:p>
            <a:r>
              <a:rPr lang="bn-IN" sz="2400" dirty="0" smtClean="0">
                <a:latin typeface="Nikosh" pitchFamily="2" charset="0"/>
                <a:cs typeface="Nikosh" pitchFamily="2" charset="0"/>
              </a:rPr>
              <a:t>তারিখঃ ১৭/০৯/১৯ ইং  </a:t>
            </a:r>
            <a:endParaRPr lang="en-US" sz="2400" dirty="0">
              <a:latin typeface="Nikosh" pitchFamily="2" charset="0"/>
              <a:cs typeface="Nikosh" pitchFamily="2" charset="0"/>
            </a:endParaRPr>
          </a:p>
        </p:txBody>
      </p:sp>
      <p:pic>
        <p:nvPicPr>
          <p:cNvPr id="1026" name="Picture 2" descr="C:\Users\i\Desktop\69841349_394064228211885_6162029995213455360_n.jpg"/>
          <p:cNvPicPr>
            <a:picLocks noChangeAspect="1" noChangeArrowheads="1"/>
          </p:cNvPicPr>
          <p:nvPr/>
        </p:nvPicPr>
        <p:blipFill>
          <a:blip r:embed="rId2" cstate="print"/>
          <a:srcRect/>
          <a:stretch>
            <a:fillRect/>
          </a:stretch>
        </p:blipFill>
        <p:spPr bwMode="auto">
          <a:xfrm>
            <a:off x="762000" y="1066800"/>
            <a:ext cx="1524000" cy="11430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2"/>
                                        </p:tgtEl>
                                        <p:attrNameLst>
                                          <p:attrName>style.visibility</p:attrName>
                                        </p:attrNameLst>
                                      </p:cBhvr>
                                      <p:to>
                                        <p:strVal val="visible"/>
                                      </p:to>
                                    </p:set>
                                    <p:anim by="(-#ppt_w*2)" calcmode="lin" valueType="num">
                                      <p:cBhvr rctx="PPT">
                                        <p:cTn id="7" dur="500" autoRev="1" fill="hold">
                                          <p:stCondLst>
                                            <p:cond delay="0"/>
                                          </p:stCondLst>
                                        </p:cTn>
                                        <p:tgtEl>
                                          <p:spTgt spid="12"/>
                                        </p:tgtEl>
                                        <p:attrNameLst>
                                          <p:attrName>ppt_w</p:attrName>
                                        </p:attrNameLst>
                                      </p:cBhvr>
                                    </p:anim>
                                    <p:anim by="(#ppt_w*0.50)" calcmode="lin" valueType="num">
                                      <p:cBhvr>
                                        <p:cTn id="8" dur="500" decel="50000" autoRev="1" fill="hold">
                                          <p:stCondLst>
                                            <p:cond delay="0"/>
                                          </p:stCondLst>
                                        </p:cTn>
                                        <p:tgtEl>
                                          <p:spTgt spid="12"/>
                                        </p:tgtEl>
                                        <p:attrNameLst>
                                          <p:attrName>ppt_x</p:attrName>
                                        </p:attrNameLst>
                                      </p:cBhvr>
                                    </p:anim>
                                    <p:anim from="(-#ppt_h/2)" to="(#ppt_y)" calcmode="lin" valueType="num">
                                      <p:cBhvr>
                                        <p:cTn id="9" dur="1000" fill="hold">
                                          <p:stCondLst>
                                            <p:cond delay="0"/>
                                          </p:stCondLst>
                                        </p:cTn>
                                        <p:tgtEl>
                                          <p:spTgt spid="12"/>
                                        </p:tgtEl>
                                        <p:attrNameLst>
                                          <p:attrName>ppt_y</p:attrName>
                                        </p:attrNameLst>
                                      </p:cBhvr>
                                    </p:anim>
                                    <p:animRot by="21600000">
                                      <p:cBhvr>
                                        <p:cTn id="10" dur="1000" fill="hold">
                                          <p:stCondLst>
                                            <p:cond delay="0"/>
                                          </p:stCondLst>
                                        </p:cTn>
                                        <p:tgtEl>
                                          <p:spTgt spid="1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down)">
                                      <p:cBhvr>
                                        <p:cTn id="15" dur="580">
                                          <p:stCondLst>
                                            <p:cond delay="0"/>
                                          </p:stCondLst>
                                        </p:cTn>
                                        <p:tgtEl>
                                          <p:spTgt spid="13"/>
                                        </p:tgtEl>
                                      </p:cBhvr>
                                    </p:animEffect>
                                    <p:anim calcmode="lin" valueType="num">
                                      <p:cBhvr>
                                        <p:cTn id="16"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21" dur="26">
                                          <p:stCondLst>
                                            <p:cond delay="650"/>
                                          </p:stCondLst>
                                        </p:cTn>
                                        <p:tgtEl>
                                          <p:spTgt spid="13"/>
                                        </p:tgtEl>
                                      </p:cBhvr>
                                      <p:to x="100000" y="60000"/>
                                    </p:animScale>
                                    <p:animScale>
                                      <p:cBhvr>
                                        <p:cTn id="22" dur="166" decel="50000">
                                          <p:stCondLst>
                                            <p:cond delay="676"/>
                                          </p:stCondLst>
                                        </p:cTn>
                                        <p:tgtEl>
                                          <p:spTgt spid="13"/>
                                        </p:tgtEl>
                                      </p:cBhvr>
                                      <p:to x="100000" y="100000"/>
                                    </p:animScale>
                                    <p:animScale>
                                      <p:cBhvr>
                                        <p:cTn id="23" dur="26">
                                          <p:stCondLst>
                                            <p:cond delay="1312"/>
                                          </p:stCondLst>
                                        </p:cTn>
                                        <p:tgtEl>
                                          <p:spTgt spid="13"/>
                                        </p:tgtEl>
                                      </p:cBhvr>
                                      <p:to x="100000" y="80000"/>
                                    </p:animScale>
                                    <p:animScale>
                                      <p:cBhvr>
                                        <p:cTn id="24" dur="166" decel="50000">
                                          <p:stCondLst>
                                            <p:cond delay="1338"/>
                                          </p:stCondLst>
                                        </p:cTn>
                                        <p:tgtEl>
                                          <p:spTgt spid="13"/>
                                        </p:tgtEl>
                                      </p:cBhvr>
                                      <p:to x="100000" y="100000"/>
                                    </p:animScale>
                                    <p:animScale>
                                      <p:cBhvr>
                                        <p:cTn id="25" dur="26">
                                          <p:stCondLst>
                                            <p:cond delay="1642"/>
                                          </p:stCondLst>
                                        </p:cTn>
                                        <p:tgtEl>
                                          <p:spTgt spid="13"/>
                                        </p:tgtEl>
                                      </p:cBhvr>
                                      <p:to x="100000" y="90000"/>
                                    </p:animScale>
                                    <p:animScale>
                                      <p:cBhvr>
                                        <p:cTn id="26" dur="166" decel="50000">
                                          <p:stCondLst>
                                            <p:cond delay="1668"/>
                                          </p:stCondLst>
                                        </p:cTn>
                                        <p:tgtEl>
                                          <p:spTgt spid="13"/>
                                        </p:tgtEl>
                                      </p:cBhvr>
                                      <p:to x="100000" y="100000"/>
                                    </p:animScale>
                                    <p:animScale>
                                      <p:cBhvr>
                                        <p:cTn id="27" dur="26">
                                          <p:stCondLst>
                                            <p:cond delay="1808"/>
                                          </p:stCondLst>
                                        </p:cTn>
                                        <p:tgtEl>
                                          <p:spTgt spid="13"/>
                                        </p:tgtEl>
                                      </p:cBhvr>
                                      <p:to x="100000" y="95000"/>
                                    </p:animScale>
                                    <p:animScale>
                                      <p:cBhvr>
                                        <p:cTn id="28" dur="166" decel="50000">
                                          <p:stCondLst>
                                            <p:cond delay="1834"/>
                                          </p:stCondLst>
                                        </p:cTn>
                                        <p:tgtEl>
                                          <p:spTgt spid="13"/>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50" presetClass="entr" presetSubtype="0" decel="100000" fill="hold" nodeType="clickEffect">
                                  <p:stCondLst>
                                    <p:cond delay="0"/>
                                  </p:stCondLst>
                                  <p:childTnLst>
                                    <p:set>
                                      <p:cBhvr>
                                        <p:cTn id="32" dur="1" fill="hold">
                                          <p:stCondLst>
                                            <p:cond delay="0"/>
                                          </p:stCondLst>
                                        </p:cTn>
                                        <p:tgtEl>
                                          <p:spTgt spid="1026"/>
                                        </p:tgtEl>
                                        <p:attrNameLst>
                                          <p:attrName>style.visibility</p:attrName>
                                        </p:attrNameLst>
                                      </p:cBhvr>
                                      <p:to>
                                        <p:strVal val="visible"/>
                                      </p:to>
                                    </p:set>
                                    <p:anim calcmode="lin" valueType="num">
                                      <p:cBhvr>
                                        <p:cTn id="33" dur="1000" fill="hold"/>
                                        <p:tgtEl>
                                          <p:spTgt spid="1026"/>
                                        </p:tgtEl>
                                        <p:attrNameLst>
                                          <p:attrName>ppt_w</p:attrName>
                                        </p:attrNameLst>
                                      </p:cBhvr>
                                      <p:tavLst>
                                        <p:tav tm="0">
                                          <p:val>
                                            <p:strVal val="#ppt_w+.3"/>
                                          </p:val>
                                        </p:tav>
                                        <p:tav tm="100000">
                                          <p:val>
                                            <p:strVal val="#ppt_w"/>
                                          </p:val>
                                        </p:tav>
                                      </p:tavLst>
                                    </p:anim>
                                    <p:anim calcmode="lin" valueType="num">
                                      <p:cBhvr>
                                        <p:cTn id="34" dur="1000" fill="hold"/>
                                        <p:tgtEl>
                                          <p:spTgt spid="1026"/>
                                        </p:tgtEl>
                                        <p:attrNameLst>
                                          <p:attrName>ppt_h</p:attrName>
                                        </p:attrNameLst>
                                      </p:cBhvr>
                                      <p:tavLst>
                                        <p:tav tm="0">
                                          <p:val>
                                            <p:strVal val="#ppt_h"/>
                                          </p:val>
                                        </p:tav>
                                        <p:tav tm="100000">
                                          <p:val>
                                            <p:strVal val="#ppt_h"/>
                                          </p:val>
                                        </p:tav>
                                      </p:tavLst>
                                    </p:anim>
                                    <p:animEffect transition="in" filter="fade">
                                      <p:cBhvr>
                                        <p:cTn id="35" dur="1000"/>
                                        <p:tgtEl>
                                          <p:spTgt spid="1026"/>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15"/>
                                        </p:tgtEl>
                                        <p:attrNameLst>
                                          <p:attrName>style.visibility</p:attrName>
                                        </p:attrNameLst>
                                      </p:cBhvr>
                                      <p:to>
                                        <p:strVal val="visible"/>
                                      </p:to>
                                    </p:set>
                                    <p:anim calcmode="lin" valueType="num">
                                      <p:cBhvr additive="base">
                                        <p:cTn id="40" dur="500" fill="hold"/>
                                        <p:tgtEl>
                                          <p:spTgt spid="15"/>
                                        </p:tgtEl>
                                        <p:attrNameLst>
                                          <p:attrName>ppt_x</p:attrName>
                                        </p:attrNameLst>
                                      </p:cBhvr>
                                      <p:tavLst>
                                        <p:tav tm="0">
                                          <p:val>
                                            <p:strVal val="#ppt_x"/>
                                          </p:val>
                                        </p:tav>
                                        <p:tav tm="100000">
                                          <p:val>
                                            <p:strVal val="#ppt_x"/>
                                          </p:val>
                                        </p:tav>
                                      </p:tavLst>
                                    </p:anim>
                                    <p:anim calcmode="lin" valueType="num">
                                      <p:cBhvr additive="base">
                                        <p:cTn id="4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6"/>
                                        </p:tgtEl>
                                        <p:attrNameLst>
                                          <p:attrName>style.visibility</p:attrName>
                                        </p:attrNameLst>
                                      </p:cBhvr>
                                      <p:to>
                                        <p:strVal val="visible"/>
                                      </p:to>
                                    </p:set>
                                    <p:anim calcmode="lin" valueType="num">
                                      <p:cBhvr additive="base">
                                        <p:cTn id="46" dur="500" fill="hold"/>
                                        <p:tgtEl>
                                          <p:spTgt spid="16"/>
                                        </p:tgtEl>
                                        <p:attrNameLst>
                                          <p:attrName>ppt_x</p:attrName>
                                        </p:attrNameLst>
                                      </p:cBhvr>
                                      <p:tavLst>
                                        <p:tav tm="0">
                                          <p:val>
                                            <p:strVal val="#ppt_x"/>
                                          </p:val>
                                        </p:tav>
                                        <p:tav tm="100000">
                                          <p:val>
                                            <p:strVal val="#ppt_x"/>
                                          </p:val>
                                        </p:tav>
                                      </p:tavLst>
                                    </p:anim>
                                    <p:anim calcmode="lin" valueType="num">
                                      <p:cBhvr additive="base">
                                        <p:cTn id="4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ame 6"/>
          <p:cNvSpPr/>
          <p:nvPr/>
        </p:nvSpPr>
        <p:spPr>
          <a:xfrm>
            <a:off x="0" y="0"/>
            <a:ext cx="9144000" cy="6858000"/>
          </a:xfrm>
          <a:prstGeom prst="frame">
            <a:avLst>
              <a:gd name="adj1" fmla="val 3269"/>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Isosceles Triangle 31"/>
          <p:cNvSpPr/>
          <p:nvPr/>
        </p:nvSpPr>
        <p:spPr>
          <a:xfrm>
            <a:off x="838200" y="4038600"/>
            <a:ext cx="2209800" cy="1524000"/>
          </a:xfrm>
          <a:prstGeom prst="triangle">
            <a:avLst>
              <a:gd name="adj" fmla="val 47022"/>
            </a:avLst>
          </a:prstGeom>
          <a:solidFill>
            <a:srgbClr val="00B0F0"/>
          </a:solidFill>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p:cNvGrpSpPr/>
          <p:nvPr/>
        </p:nvGrpSpPr>
        <p:grpSpPr>
          <a:xfrm>
            <a:off x="4876800" y="3657600"/>
            <a:ext cx="1828800" cy="1905000"/>
            <a:chOff x="4419600" y="3276600"/>
            <a:chExt cx="1828800" cy="2057400"/>
          </a:xfrm>
        </p:grpSpPr>
        <p:sp>
          <p:nvSpPr>
            <p:cNvPr id="31" name="Isosceles Triangle 30"/>
            <p:cNvSpPr/>
            <p:nvPr/>
          </p:nvSpPr>
          <p:spPr>
            <a:xfrm>
              <a:off x="4419600" y="3276600"/>
              <a:ext cx="1828800" cy="2057400"/>
            </a:xfrm>
            <a:prstGeom prst="triangle">
              <a:avLst/>
            </a:prstGeom>
            <a:solidFill>
              <a:srgbClr val="00B0F0"/>
            </a:solidFill>
            <a:ln>
              <a:no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Connector 33"/>
            <p:cNvCxnSpPr>
              <a:stCxn id="31" idx="0"/>
            </p:cNvCxnSpPr>
            <p:nvPr/>
          </p:nvCxnSpPr>
          <p:spPr>
            <a:xfrm rot="16200000" flipH="1" flipV="1">
              <a:off x="3848100" y="3848100"/>
              <a:ext cx="2057400" cy="91440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41" name="Straight Connector 40"/>
            <p:cNvCxnSpPr>
              <a:stCxn id="31" idx="0"/>
            </p:cNvCxnSpPr>
            <p:nvPr/>
          </p:nvCxnSpPr>
          <p:spPr>
            <a:xfrm rot="16200000" flipH="1">
              <a:off x="4762500" y="3848100"/>
              <a:ext cx="2057400" cy="914400"/>
            </a:xfrm>
            <a:prstGeom prst="line">
              <a:avLst/>
            </a:prstGeom>
            <a:ln w="76200"/>
            <a:effectLst>
              <a:innerShdw blurRad="63500" dist="50800" dir="5400000">
                <a:prstClr val="black">
                  <a:alpha val="50000"/>
                </a:prstClr>
              </a:innerShdw>
            </a:effectLst>
          </p:spPr>
          <p:style>
            <a:lnRef idx="1">
              <a:schemeClr val="accent1"/>
            </a:lnRef>
            <a:fillRef idx="0">
              <a:schemeClr val="accent1"/>
            </a:fillRef>
            <a:effectRef idx="0">
              <a:schemeClr val="accent1"/>
            </a:effectRef>
            <a:fontRef idx="minor">
              <a:schemeClr val="tx1"/>
            </a:fontRef>
          </p:style>
        </p:cxnSp>
      </p:grpSp>
      <p:sp>
        <p:nvSpPr>
          <p:cNvPr id="59" name="TextBox 58"/>
          <p:cNvSpPr txBox="1"/>
          <p:nvPr/>
        </p:nvSpPr>
        <p:spPr>
          <a:xfrm>
            <a:off x="2971800" y="1295400"/>
            <a:ext cx="1218603" cy="584775"/>
          </a:xfrm>
          <a:prstGeom prst="rect">
            <a:avLst/>
          </a:prstGeom>
          <a:noFill/>
        </p:spPr>
        <p:txBody>
          <a:bodyPr wrap="none" rtlCol="0">
            <a:spAutoFit/>
          </a:bodyPr>
          <a:lstStyle/>
          <a:p>
            <a:r>
              <a:rPr lang="bn-IN" sz="3200" dirty="0" smtClean="0">
                <a:latin typeface="Nikosh" pitchFamily="2" charset="0"/>
                <a:cs typeface="Nikosh" pitchFamily="2" charset="0"/>
              </a:rPr>
              <a:t>ফুটবল</a:t>
            </a:r>
            <a:r>
              <a:rPr lang="bn-IN" sz="2800" dirty="0" smtClean="0"/>
              <a:t> </a:t>
            </a:r>
            <a:endParaRPr lang="en-US" sz="2800" dirty="0"/>
          </a:p>
        </p:txBody>
      </p:sp>
      <p:sp>
        <p:nvSpPr>
          <p:cNvPr id="61" name="TextBox 60"/>
          <p:cNvSpPr txBox="1"/>
          <p:nvPr/>
        </p:nvSpPr>
        <p:spPr>
          <a:xfrm>
            <a:off x="7010400" y="1143000"/>
            <a:ext cx="1447800" cy="523220"/>
          </a:xfrm>
          <a:prstGeom prst="rect">
            <a:avLst/>
          </a:prstGeom>
          <a:solidFill>
            <a:srgbClr val="7030A0"/>
          </a:solidFill>
          <a:scene3d>
            <a:camera prst="orthographicFront"/>
            <a:lightRig rig="threePt" dir="t"/>
          </a:scene3d>
          <a:sp3d>
            <a:bevelT w="114300" prst="artDeco"/>
          </a:sp3d>
        </p:spPr>
        <p:txBody>
          <a:bodyPr wrap="square" rtlCol="0">
            <a:spAutoFit/>
          </a:bodyPr>
          <a:lstStyle/>
          <a:p>
            <a:pPr algn="ctr"/>
            <a:r>
              <a:rPr lang="bn-IN" sz="2800" dirty="0" smtClean="0">
                <a:latin typeface="Nikosh" pitchFamily="2" charset="0"/>
                <a:cs typeface="Nikosh" pitchFamily="2" charset="0"/>
              </a:rPr>
              <a:t>সদৃশ</a:t>
            </a:r>
            <a:endParaRPr lang="en-US" sz="2800" dirty="0">
              <a:latin typeface="Nikosh" pitchFamily="2" charset="0"/>
              <a:cs typeface="Nikosh" pitchFamily="2" charset="0"/>
            </a:endParaRPr>
          </a:p>
        </p:txBody>
      </p:sp>
      <p:sp>
        <p:nvSpPr>
          <p:cNvPr id="63" name="TextBox 62"/>
          <p:cNvSpPr txBox="1"/>
          <p:nvPr/>
        </p:nvSpPr>
        <p:spPr>
          <a:xfrm>
            <a:off x="2590800" y="304800"/>
            <a:ext cx="2614818" cy="523220"/>
          </a:xfrm>
          <a:prstGeom prst="rect">
            <a:avLst/>
          </a:prstGeom>
          <a:noFill/>
        </p:spPr>
        <p:txBody>
          <a:bodyPr wrap="none" rtlCol="0">
            <a:spAutoFit/>
          </a:bodyPr>
          <a:lstStyle/>
          <a:p>
            <a:r>
              <a:rPr lang="bn-IN" sz="2800" dirty="0" smtClean="0">
                <a:latin typeface="Nikosh" pitchFamily="2" charset="0"/>
                <a:cs typeface="Nikosh" pitchFamily="2" charset="0"/>
              </a:rPr>
              <a:t>চিত্রে কি দেখা যাচ্ছে? </a:t>
            </a:r>
            <a:endParaRPr lang="en-US" sz="2800" dirty="0">
              <a:latin typeface="Nikosh" pitchFamily="2" charset="0"/>
              <a:cs typeface="Nikosh" pitchFamily="2" charset="0"/>
            </a:endParaRPr>
          </a:p>
        </p:txBody>
      </p:sp>
      <p:sp>
        <p:nvSpPr>
          <p:cNvPr id="64" name="TextBox 63"/>
          <p:cNvSpPr txBox="1"/>
          <p:nvPr/>
        </p:nvSpPr>
        <p:spPr>
          <a:xfrm>
            <a:off x="3124200" y="2971800"/>
            <a:ext cx="1649811" cy="523220"/>
          </a:xfrm>
          <a:prstGeom prst="rect">
            <a:avLst/>
          </a:prstGeom>
          <a:noFill/>
        </p:spPr>
        <p:txBody>
          <a:bodyPr wrap="none" rtlCol="0">
            <a:spAutoFit/>
          </a:bodyPr>
          <a:lstStyle/>
          <a:p>
            <a:r>
              <a:rPr lang="bn-IN" sz="2800" dirty="0" smtClean="0">
                <a:latin typeface="Nikosh" pitchFamily="2" charset="0"/>
                <a:cs typeface="Nikosh" pitchFamily="2" charset="0"/>
              </a:rPr>
              <a:t>এ গুলো কি? </a:t>
            </a:r>
            <a:endParaRPr lang="en-US" sz="2800" dirty="0">
              <a:latin typeface="Nikosh" pitchFamily="2" charset="0"/>
              <a:cs typeface="Nikosh" pitchFamily="2" charset="0"/>
            </a:endParaRPr>
          </a:p>
        </p:txBody>
      </p:sp>
      <p:sp>
        <p:nvSpPr>
          <p:cNvPr id="65" name="TextBox 64"/>
          <p:cNvSpPr txBox="1"/>
          <p:nvPr/>
        </p:nvSpPr>
        <p:spPr>
          <a:xfrm>
            <a:off x="990600" y="5638800"/>
            <a:ext cx="2590800" cy="523220"/>
          </a:xfrm>
          <a:prstGeom prst="rect">
            <a:avLst/>
          </a:prstGeom>
          <a:noFill/>
        </p:spPr>
        <p:txBody>
          <a:bodyPr wrap="square" rtlCol="0">
            <a:spAutoFit/>
          </a:bodyPr>
          <a:lstStyle/>
          <a:p>
            <a:r>
              <a:rPr lang="bn-IN" sz="2800" dirty="0" smtClean="0">
                <a:latin typeface="Nikosh" pitchFamily="2" charset="0"/>
                <a:cs typeface="Nikosh" pitchFamily="2" charset="0"/>
              </a:rPr>
              <a:t>সমবাহু ত্রিভুজ </a:t>
            </a:r>
            <a:endParaRPr lang="en-US" sz="2800" dirty="0">
              <a:latin typeface="Nikosh" pitchFamily="2" charset="0"/>
              <a:cs typeface="Nikosh" pitchFamily="2" charset="0"/>
            </a:endParaRPr>
          </a:p>
        </p:txBody>
      </p:sp>
      <p:sp>
        <p:nvSpPr>
          <p:cNvPr id="66" name="TextBox 65"/>
          <p:cNvSpPr txBox="1"/>
          <p:nvPr/>
        </p:nvSpPr>
        <p:spPr>
          <a:xfrm>
            <a:off x="4648200" y="5638800"/>
            <a:ext cx="2667000" cy="523220"/>
          </a:xfrm>
          <a:prstGeom prst="rect">
            <a:avLst/>
          </a:prstGeom>
          <a:noFill/>
        </p:spPr>
        <p:txBody>
          <a:bodyPr wrap="square" rtlCol="0">
            <a:spAutoFit/>
          </a:bodyPr>
          <a:lstStyle/>
          <a:p>
            <a:r>
              <a:rPr lang="bn-IN" sz="2800" dirty="0" smtClean="0">
                <a:latin typeface="Nikosh" pitchFamily="2" charset="0"/>
                <a:cs typeface="Nikosh" pitchFamily="2" charset="0"/>
              </a:rPr>
              <a:t>সমদ্বিবাহু ত্রিভুজ </a:t>
            </a:r>
            <a:endParaRPr lang="en-US" sz="2800" dirty="0">
              <a:latin typeface="Nikosh" pitchFamily="2" charset="0"/>
              <a:cs typeface="Nikosh" pitchFamily="2" charset="0"/>
            </a:endParaRPr>
          </a:p>
        </p:txBody>
      </p:sp>
      <p:sp>
        <p:nvSpPr>
          <p:cNvPr id="67" name="TextBox 66"/>
          <p:cNvSpPr txBox="1"/>
          <p:nvPr/>
        </p:nvSpPr>
        <p:spPr>
          <a:xfrm>
            <a:off x="6934200" y="4267200"/>
            <a:ext cx="1447800" cy="523220"/>
          </a:xfrm>
          <a:prstGeom prst="rect">
            <a:avLst/>
          </a:prstGeom>
          <a:solidFill>
            <a:srgbClr val="7030A0"/>
          </a:solidFill>
          <a:scene3d>
            <a:camera prst="orthographicFront"/>
            <a:lightRig rig="threePt" dir="t"/>
          </a:scene3d>
          <a:sp3d>
            <a:bevelT w="114300" prst="artDeco"/>
          </a:sp3d>
        </p:spPr>
        <p:txBody>
          <a:bodyPr wrap="square" rtlCol="0">
            <a:spAutoFit/>
          </a:bodyPr>
          <a:lstStyle/>
          <a:p>
            <a:pPr algn="ctr"/>
            <a:r>
              <a:rPr lang="bn-IN" sz="2800" dirty="0" smtClean="0">
                <a:latin typeface="Nikosh" pitchFamily="2" charset="0"/>
                <a:cs typeface="Nikosh" pitchFamily="2" charset="0"/>
              </a:rPr>
              <a:t>বিসদৃশ</a:t>
            </a:r>
            <a:r>
              <a:rPr lang="bn-IN" dirty="0" smtClean="0"/>
              <a:t> </a:t>
            </a:r>
            <a:endParaRPr lang="en-US" dirty="0"/>
          </a:p>
        </p:txBody>
      </p:sp>
      <p:pic>
        <p:nvPicPr>
          <p:cNvPr id="17" name="Picture 16" descr="ball.png"/>
          <p:cNvPicPr>
            <a:picLocks noChangeAspect="1"/>
          </p:cNvPicPr>
          <p:nvPr/>
        </p:nvPicPr>
        <p:blipFill>
          <a:blip r:embed="rId2" cstate="print"/>
          <a:stretch>
            <a:fillRect/>
          </a:stretch>
        </p:blipFill>
        <p:spPr>
          <a:xfrm>
            <a:off x="533400" y="457200"/>
            <a:ext cx="1729492" cy="1828800"/>
          </a:xfrm>
          <a:prstGeom prst="rect">
            <a:avLst/>
          </a:prstGeom>
        </p:spPr>
      </p:pic>
      <p:pic>
        <p:nvPicPr>
          <p:cNvPr id="19" name="Picture 18" descr="ball.png"/>
          <p:cNvPicPr>
            <a:picLocks noChangeAspect="1"/>
          </p:cNvPicPr>
          <p:nvPr/>
        </p:nvPicPr>
        <p:blipFill>
          <a:blip r:embed="rId3" cstate="print"/>
          <a:stretch>
            <a:fillRect/>
          </a:stretch>
        </p:blipFill>
        <p:spPr>
          <a:xfrm>
            <a:off x="5029200" y="685800"/>
            <a:ext cx="1471246" cy="1555725"/>
          </a:xfrm>
          <a:prstGeom prst="rect">
            <a:avLst/>
          </a:prstGeom>
        </p:spPr>
      </p:pic>
      <p:grpSp>
        <p:nvGrpSpPr>
          <p:cNvPr id="46" name="Group 45"/>
          <p:cNvGrpSpPr/>
          <p:nvPr/>
        </p:nvGrpSpPr>
        <p:grpSpPr>
          <a:xfrm>
            <a:off x="1790700" y="3124200"/>
            <a:ext cx="4152900" cy="457201"/>
            <a:chOff x="1790700" y="3124200"/>
            <a:chExt cx="4152900" cy="457201"/>
          </a:xfrm>
        </p:grpSpPr>
        <p:sp>
          <p:nvSpPr>
            <p:cNvPr id="44" name="Bent Arrow 43"/>
            <p:cNvSpPr/>
            <p:nvPr/>
          </p:nvSpPr>
          <p:spPr>
            <a:xfrm rot="5400000">
              <a:off x="5181600" y="2819400"/>
              <a:ext cx="457200" cy="1066800"/>
            </a:xfrm>
            <a:prstGeom prst="bentArrow">
              <a:avLst>
                <a:gd name="adj1" fmla="val 25000"/>
                <a:gd name="adj2" fmla="val 28125"/>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5" name="Bent Arrow 44"/>
            <p:cNvSpPr/>
            <p:nvPr/>
          </p:nvSpPr>
          <p:spPr>
            <a:xfrm rot="16200000" flipH="1">
              <a:off x="2095500" y="2819401"/>
              <a:ext cx="457200" cy="1066800"/>
            </a:xfrm>
            <a:prstGeom prst="bentArrow">
              <a:avLst>
                <a:gd name="adj1" fmla="val 25000"/>
                <a:gd name="adj2" fmla="val 28125"/>
                <a:gd name="adj3" fmla="val 25000"/>
                <a:gd name="adj4" fmla="val 437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20" name="TextBox 19"/>
          <p:cNvSpPr txBox="1"/>
          <p:nvPr/>
        </p:nvSpPr>
        <p:spPr>
          <a:xfrm>
            <a:off x="2895600" y="2209800"/>
            <a:ext cx="3581400" cy="461665"/>
          </a:xfrm>
          <a:prstGeom prst="rect">
            <a:avLst/>
          </a:prstGeom>
          <a:noFill/>
        </p:spPr>
        <p:txBody>
          <a:bodyPr wrap="square" rtlCol="0">
            <a:spAutoFit/>
          </a:bodyPr>
          <a:lstStyle/>
          <a:p>
            <a:r>
              <a:rPr lang="bn-IN" sz="2400" dirty="0" smtClean="0">
                <a:latin typeface="Nikosh" pitchFamily="2" charset="0"/>
                <a:cs typeface="Nikosh" pitchFamily="2" charset="0"/>
              </a:rPr>
              <a:t>এ গুলো কি ধরনের বস্তু?</a:t>
            </a:r>
            <a:endParaRPr lang="en-US" sz="2400" dirty="0">
              <a:latin typeface="Nikosh" pitchFamily="2" charset="0"/>
              <a:cs typeface="Nikosh" pitchFamily="2" charset="0"/>
            </a:endParaRPr>
          </a:p>
        </p:txBody>
      </p:sp>
      <p:sp>
        <p:nvSpPr>
          <p:cNvPr id="21" name="TextBox 20"/>
          <p:cNvSpPr txBox="1"/>
          <p:nvPr/>
        </p:nvSpPr>
        <p:spPr>
          <a:xfrm>
            <a:off x="3048000" y="4267200"/>
            <a:ext cx="1828800" cy="838200"/>
          </a:xfrm>
          <a:prstGeom prst="rect">
            <a:avLst/>
          </a:prstGeom>
          <a:noFill/>
        </p:spPr>
        <p:txBody>
          <a:bodyPr wrap="square" rtlCol="0">
            <a:spAutoFit/>
          </a:bodyPr>
          <a:lstStyle/>
          <a:p>
            <a:r>
              <a:rPr lang="bn-IN" sz="2400" dirty="0" smtClean="0">
                <a:latin typeface="Nikosh" pitchFamily="2" charset="0"/>
                <a:cs typeface="Nikosh" pitchFamily="2" charset="0"/>
              </a:rPr>
              <a:t>ত্রিভুজ দুটি কি ধরনের বস্তু? </a:t>
            </a:r>
            <a:endParaRPr lang="en-US" sz="2400" dirty="0">
              <a:latin typeface="Nikosh" pitchFamily="2" charset="0"/>
              <a:cs typeface="Nikosh" pitchFamily="2" charset="0"/>
            </a:endParaRP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down)">
                                      <p:cBhvr>
                                        <p:cTn id="7" dur="580">
                                          <p:stCondLst>
                                            <p:cond delay="0"/>
                                          </p:stCondLst>
                                        </p:cTn>
                                        <p:tgtEl>
                                          <p:spTgt spid="17"/>
                                        </p:tgtEl>
                                      </p:cBhvr>
                                    </p:animEffect>
                                    <p:anim calcmode="lin" valueType="num">
                                      <p:cBhvr>
                                        <p:cTn id="8"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13" dur="26">
                                          <p:stCondLst>
                                            <p:cond delay="650"/>
                                          </p:stCondLst>
                                        </p:cTn>
                                        <p:tgtEl>
                                          <p:spTgt spid="17"/>
                                        </p:tgtEl>
                                      </p:cBhvr>
                                      <p:to x="100000" y="60000"/>
                                    </p:animScale>
                                    <p:animScale>
                                      <p:cBhvr>
                                        <p:cTn id="14" dur="166" decel="50000">
                                          <p:stCondLst>
                                            <p:cond delay="676"/>
                                          </p:stCondLst>
                                        </p:cTn>
                                        <p:tgtEl>
                                          <p:spTgt spid="17"/>
                                        </p:tgtEl>
                                      </p:cBhvr>
                                      <p:to x="100000" y="100000"/>
                                    </p:animScale>
                                    <p:animScale>
                                      <p:cBhvr>
                                        <p:cTn id="15" dur="26">
                                          <p:stCondLst>
                                            <p:cond delay="1312"/>
                                          </p:stCondLst>
                                        </p:cTn>
                                        <p:tgtEl>
                                          <p:spTgt spid="17"/>
                                        </p:tgtEl>
                                      </p:cBhvr>
                                      <p:to x="100000" y="80000"/>
                                    </p:animScale>
                                    <p:animScale>
                                      <p:cBhvr>
                                        <p:cTn id="16" dur="166" decel="50000">
                                          <p:stCondLst>
                                            <p:cond delay="1338"/>
                                          </p:stCondLst>
                                        </p:cTn>
                                        <p:tgtEl>
                                          <p:spTgt spid="17"/>
                                        </p:tgtEl>
                                      </p:cBhvr>
                                      <p:to x="100000" y="100000"/>
                                    </p:animScale>
                                    <p:animScale>
                                      <p:cBhvr>
                                        <p:cTn id="17" dur="26">
                                          <p:stCondLst>
                                            <p:cond delay="1642"/>
                                          </p:stCondLst>
                                        </p:cTn>
                                        <p:tgtEl>
                                          <p:spTgt spid="17"/>
                                        </p:tgtEl>
                                      </p:cBhvr>
                                      <p:to x="100000" y="90000"/>
                                    </p:animScale>
                                    <p:animScale>
                                      <p:cBhvr>
                                        <p:cTn id="18" dur="166" decel="50000">
                                          <p:stCondLst>
                                            <p:cond delay="1668"/>
                                          </p:stCondLst>
                                        </p:cTn>
                                        <p:tgtEl>
                                          <p:spTgt spid="17"/>
                                        </p:tgtEl>
                                      </p:cBhvr>
                                      <p:to x="100000" y="100000"/>
                                    </p:animScale>
                                    <p:animScale>
                                      <p:cBhvr>
                                        <p:cTn id="19" dur="26">
                                          <p:stCondLst>
                                            <p:cond delay="1808"/>
                                          </p:stCondLst>
                                        </p:cTn>
                                        <p:tgtEl>
                                          <p:spTgt spid="17"/>
                                        </p:tgtEl>
                                      </p:cBhvr>
                                      <p:to x="100000" y="95000"/>
                                    </p:animScale>
                                    <p:animScale>
                                      <p:cBhvr>
                                        <p:cTn id="20" dur="166" decel="50000">
                                          <p:stCondLst>
                                            <p:cond delay="1834"/>
                                          </p:stCondLst>
                                        </p:cTn>
                                        <p:tgtEl>
                                          <p:spTgt spid="1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down)">
                                      <p:cBhvr>
                                        <p:cTn id="25" dur="580">
                                          <p:stCondLst>
                                            <p:cond delay="0"/>
                                          </p:stCondLst>
                                        </p:cTn>
                                        <p:tgtEl>
                                          <p:spTgt spid="19"/>
                                        </p:tgtEl>
                                      </p:cBhvr>
                                    </p:animEffect>
                                    <p:anim calcmode="lin" valueType="num">
                                      <p:cBhvr>
                                        <p:cTn id="26" dur="1822" tmFilter="0,0; 0.14,0.36; 0.43,0.73; 0.71,0.91; 1.0,1.0">
                                          <p:stCondLst>
                                            <p:cond delay="0"/>
                                          </p:stCondLst>
                                        </p:cTn>
                                        <p:tgtEl>
                                          <p:spTgt spid="19"/>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19"/>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19"/>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19"/>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19"/>
                                        </p:tgtEl>
                                        <p:attrNameLst>
                                          <p:attrName>ppt_y</p:attrName>
                                        </p:attrNameLst>
                                      </p:cBhvr>
                                      <p:tavLst>
                                        <p:tav tm="0" fmla="#ppt_y-sin(pi*$)/81">
                                          <p:val>
                                            <p:fltVal val="0"/>
                                          </p:val>
                                        </p:tav>
                                        <p:tav tm="100000">
                                          <p:val>
                                            <p:fltVal val="1"/>
                                          </p:val>
                                        </p:tav>
                                      </p:tavLst>
                                    </p:anim>
                                    <p:animScale>
                                      <p:cBhvr>
                                        <p:cTn id="31" dur="26">
                                          <p:stCondLst>
                                            <p:cond delay="650"/>
                                          </p:stCondLst>
                                        </p:cTn>
                                        <p:tgtEl>
                                          <p:spTgt spid="19"/>
                                        </p:tgtEl>
                                      </p:cBhvr>
                                      <p:to x="100000" y="60000"/>
                                    </p:animScale>
                                    <p:animScale>
                                      <p:cBhvr>
                                        <p:cTn id="32" dur="166" decel="50000">
                                          <p:stCondLst>
                                            <p:cond delay="676"/>
                                          </p:stCondLst>
                                        </p:cTn>
                                        <p:tgtEl>
                                          <p:spTgt spid="19"/>
                                        </p:tgtEl>
                                      </p:cBhvr>
                                      <p:to x="100000" y="100000"/>
                                    </p:animScale>
                                    <p:animScale>
                                      <p:cBhvr>
                                        <p:cTn id="33" dur="26">
                                          <p:stCondLst>
                                            <p:cond delay="1312"/>
                                          </p:stCondLst>
                                        </p:cTn>
                                        <p:tgtEl>
                                          <p:spTgt spid="19"/>
                                        </p:tgtEl>
                                      </p:cBhvr>
                                      <p:to x="100000" y="80000"/>
                                    </p:animScale>
                                    <p:animScale>
                                      <p:cBhvr>
                                        <p:cTn id="34" dur="166" decel="50000">
                                          <p:stCondLst>
                                            <p:cond delay="1338"/>
                                          </p:stCondLst>
                                        </p:cTn>
                                        <p:tgtEl>
                                          <p:spTgt spid="19"/>
                                        </p:tgtEl>
                                      </p:cBhvr>
                                      <p:to x="100000" y="100000"/>
                                    </p:animScale>
                                    <p:animScale>
                                      <p:cBhvr>
                                        <p:cTn id="35" dur="26">
                                          <p:stCondLst>
                                            <p:cond delay="1642"/>
                                          </p:stCondLst>
                                        </p:cTn>
                                        <p:tgtEl>
                                          <p:spTgt spid="19"/>
                                        </p:tgtEl>
                                      </p:cBhvr>
                                      <p:to x="100000" y="90000"/>
                                    </p:animScale>
                                    <p:animScale>
                                      <p:cBhvr>
                                        <p:cTn id="36" dur="166" decel="50000">
                                          <p:stCondLst>
                                            <p:cond delay="1668"/>
                                          </p:stCondLst>
                                        </p:cTn>
                                        <p:tgtEl>
                                          <p:spTgt spid="19"/>
                                        </p:tgtEl>
                                      </p:cBhvr>
                                      <p:to x="100000" y="100000"/>
                                    </p:animScale>
                                    <p:animScale>
                                      <p:cBhvr>
                                        <p:cTn id="37" dur="26">
                                          <p:stCondLst>
                                            <p:cond delay="1808"/>
                                          </p:stCondLst>
                                        </p:cTn>
                                        <p:tgtEl>
                                          <p:spTgt spid="19"/>
                                        </p:tgtEl>
                                      </p:cBhvr>
                                      <p:to x="100000" y="95000"/>
                                    </p:animScale>
                                    <p:animScale>
                                      <p:cBhvr>
                                        <p:cTn id="38" dur="166" decel="50000">
                                          <p:stCondLst>
                                            <p:cond delay="1834"/>
                                          </p:stCondLst>
                                        </p:cTn>
                                        <p:tgtEl>
                                          <p:spTgt spid="19"/>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50" presetClass="entr" presetSubtype="0" decel="100000" fill="hold" grpId="0" nodeType="clickEffect">
                                  <p:stCondLst>
                                    <p:cond delay="0"/>
                                  </p:stCondLst>
                                  <p:childTnLst>
                                    <p:set>
                                      <p:cBhvr>
                                        <p:cTn id="42" dur="1" fill="hold">
                                          <p:stCondLst>
                                            <p:cond delay="0"/>
                                          </p:stCondLst>
                                        </p:cTn>
                                        <p:tgtEl>
                                          <p:spTgt spid="63"/>
                                        </p:tgtEl>
                                        <p:attrNameLst>
                                          <p:attrName>style.visibility</p:attrName>
                                        </p:attrNameLst>
                                      </p:cBhvr>
                                      <p:to>
                                        <p:strVal val="visible"/>
                                      </p:to>
                                    </p:set>
                                    <p:anim calcmode="lin" valueType="num">
                                      <p:cBhvr>
                                        <p:cTn id="43" dur="1000" fill="hold"/>
                                        <p:tgtEl>
                                          <p:spTgt spid="63"/>
                                        </p:tgtEl>
                                        <p:attrNameLst>
                                          <p:attrName>ppt_w</p:attrName>
                                        </p:attrNameLst>
                                      </p:cBhvr>
                                      <p:tavLst>
                                        <p:tav tm="0">
                                          <p:val>
                                            <p:strVal val="#ppt_w+.3"/>
                                          </p:val>
                                        </p:tav>
                                        <p:tav tm="100000">
                                          <p:val>
                                            <p:strVal val="#ppt_w"/>
                                          </p:val>
                                        </p:tav>
                                      </p:tavLst>
                                    </p:anim>
                                    <p:anim calcmode="lin" valueType="num">
                                      <p:cBhvr>
                                        <p:cTn id="44" dur="1000" fill="hold"/>
                                        <p:tgtEl>
                                          <p:spTgt spid="63"/>
                                        </p:tgtEl>
                                        <p:attrNameLst>
                                          <p:attrName>ppt_h</p:attrName>
                                        </p:attrNameLst>
                                      </p:cBhvr>
                                      <p:tavLst>
                                        <p:tav tm="0">
                                          <p:val>
                                            <p:strVal val="#ppt_h"/>
                                          </p:val>
                                        </p:tav>
                                        <p:tav tm="100000">
                                          <p:val>
                                            <p:strVal val="#ppt_h"/>
                                          </p:val>
                                        </p:tav>
                                      </p:tavLst>
                                    </p:anim>
                                    <p:animEffect transition="in" filter="fade">
                                      <p:cBhvr>
                                        <p:cTn id="45" dur="1000"/>
                                        <p:tgtEl>
                                          <p:spTgt spid="63"/>
                                        </p:tgtEl>
                                      </p:cBhvr>
                                    </p:animEffect>
                                  </p:childTnLst>
                                </p:cTn>
                              </p:par>
                            </p:childTnLst>
                          </p:cTn>
                        </p:par>
                      </p:childTnLst>
                    </p:cTn>
                  </p:par>
                  <p:par>
                    <p:cTn id="46" fill="hold">
                      <p:stCondLst>
                        <p:cond delay="indefinite"/>
                      </p:stCondLst>
                      <p:childTnLst>
                        <p:par>
                          <p:cTn id="47" fill="hold">
                            <p:stCondLst>
                              <p:cond delay="0"/>
                            </p:stCondLst>
                            <p:childTnLst>
                              <p:par>
                                <p:cTn id="48" presetID="23" presetClass="entr" presetSubtype="16" fill="hold" grpId="0" nodeType="clickEffect">
                                  <p:stCondLst>
                                    <p:cond delay="0"/>
                                  </p:stCondLst>
                                  <p:childTnLst>
                                    <p:set>
                                      <p:cBhvr>
                                        <p:cTn id="49" dur="1" fill="hold">
                                          <p:stCondLst>
                                            <p:cond delay="0"/>
                                          </p:stCondLst>
                                        </p:cTn>
                                        <p:tgtEl>
                                          <p:spTgt spid="59"/>
                                        </p:tgtEl>
                                        <p:attrNameLst>
                                          <p:attrName>style.visibility</p:attrName>
                                        </p:attrNameLst>
                                      </p:cBhvr>
                                      <p:to>
                                        <p:strVal val="visible"/>
                                      </p:to>
                                    </p:set>
                                    <p:anim calcmode="lin" valueType="num">
                                      <p:cBhvr>
                                        <p:cTn id="50" dur="500" fill="hold"/>
                                        <p:tgtEl>
                                          <p:spTgt spid="59"/>
                                        </p:tgtEl>
                                        <p:attrNameLst>
                                          <p:attrName>ppt_w</p:attrName>
                                        </p:attrNameLst>
                                      </p:cBhvr>
                                      <p:tavLst>
                                        <p:tav tm="0">
                                          <p:val>
                                            <p:fltVal val="0"/>
                                          </p:val>
                                        </p:tav>
                                        <p:tav tm="100000">
                                          <p:val>
                                            <p:strVal val="#ppt_w"/>
                                          </p:val>
                                        </p:tav>
                                      </p:tavLst>
                                    </p:anim>
                                    <p:anim calcmode="lin" valueType="num">
                                      <p:cBhvr>
                                        <p:cTn id="51" dur="500" fill="hold"/>
                                        <p:tgtEl>
                                          <p:spTgt spid="59"/>
                                        </p:tgtEl>
                                        <p:attrNameLst>
                                          <p:attrName>ppt_h</p:attrName>
                                        </p:attrNameLst>
                                      </p:cBhvr>
                                      <p:tavLst>
                                        <p:tav tm="0">
                                          <p:val>
                                            <p:fltVal val="0"/>
                                          </p:val>
                                        </p:tav>
                                        <p:tav tm="100000">
                                          <p:val>
                                            <p:strVal val="#ppt_h"/>
                                          </p:val>
                                        </p:tav>
                                      </p:tavLst>
                                    </p:anim>
                                  </p:childTnLst>
                                </p:cTn>
                              </p:par>
                            </p:childTnLst>
                          </p:cTn>
                        </p:par>
                      </p:childTnLst>
                    </p:cTn>
                  </p:par>
                  <p:par>
                    <p:cTn id="52" fill="hold">
                      <p:stCondLst>
                        <p:cond delay="indefinite"/>
                      </p:stCondLst>
                      <p:childTnLst>
                        <p:par>
                          <p:cTn id="53" fill="hold">
                            <p:stCondLst>
                              <p:cond delay="0"/>
                            </p:stCondLst>
                            <p:childTnLst>
                              <p:par>
                                <p:cTn id="54" presetID="29" presetClass="entr" presetSubtype="0"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 calcmode="lin" valueType="num">
                                      <p:cBhvr>
                                        <p:cTn id="56" dur="1000" fill="hold"/>
                                        <p:tgtEl>
                                          <p:spTgt spid="20"/>
                                        </p:tgtEl>
                                        <p:attrNameLst>
                                          <p:attrName>ppt_x</p:attrName>
                                        </p:attrNameLst>
                                      </p:cBhvr>
                                      <p:tavLst>
                                        <p:tav tm="0">
                                          <p:val>
                                            <p:strVal val="#ppt_x-.2"/>
                                          </p:val>
                                        </p:tav>
                                        <p:tav tm="100000">
                                          <p:val>
                                            <p:strVal val="#ppt_x"/>
                                          </p:val>
                                        </p:tav>
                                      </p:tavLst>
                                    </p:anim>
                                    <p:anim calcmode="lin" valueType="num">
                                      <p:cBhvr>
                                        <p:cTn id="57" dur="1000" fill="hold"/>
                                        <p:tgtEl>
                                          <p:spTgt spid="20"/>
                                        </p:tgtEl>
                                        <p:attrNameLst>
                                          <p:attrName>ppt_y</p:attrName>
                                        </p:attrNameLst>
                                      </p:cBhvr>
                                      <p:tavLst>
                                        <p:tav tm="0">
                                          <p:val>
                                            <p:strVal val="#ppt_y"/>
                                          </p:val>
                                        </p:tav>
                                        <p:tav tm="100000">
                                          <p:val>
                                            <p:strVal val="#ppt_y"/>
                                          </p:val>
                                        </p:tav>
                                      </p:tavLst>
                                    </p:anim>
                                    <p:animEffect transition="in" filter="wipe(right)" prLst="gradientSize: 0.1">
                                      <p:cBhvr>
                                        <p:cTn id="58" dur="1000"/>
                                        <p:tgtEl>
                                          <p:spTgt spid="20"/>
                                        </p:tgtEl>
                                      </p:cBhvr>
                                    </p:animEffect>
                                  </p:childTnLst>
                                </p:cTn>
                              </p:par>
                            </p:childTnLst>
                          </p:cTn>
                        </p:par>
                      </p:childTnLst>
                    </p:cTn>
                  </p:par>
                  <p:par>
                    <p:cTn id="59" fill="hold">
                      <p:stCondLst>
                        <p:cond delay="indefinite"/>
                      </p:stCondLst>
                      <p:childTnLst>
                        <p:par>
                          <p:cTn id="60" fill="hold">
                            <p:stCondLst>
                              <p:cond delay="0"/>
                            </p:stCondLst>
                            <p:childTnLst>
                              <p:par>
                                <p:cTn id="61" presetID="50" presetClass="entr" presetSubtype="0" decel="100000" fill="hold" grpId="0" nodeType="clickEffect">
                                  <p:stCondLst>
                                    <p:cond delay="0"/>
                                  </p:stCondLst>
                                  <p:childTnLst>
                                    <p:set>
                                      <p:cBhvr>
                                        <p:cTn id="62" dur="1" fill="hold">
                                          <p:stCondLst>
                                            <p:cond delay="0"/>
                                          </p:stCondLst>
                                        </p:cTn>
                                        <p:tgtEl>
                                          <p:spTgt spid="61"/>
                                        </p:tgtEl>
                                        <p:attrNameLst>
                                          <p:attrName>style.visibility</p:attrName>
                                        </p:attrNameLst>
                                      </p:cBhvr>
                                      <p:to>
                                        <p:strVal val="visible"/>
                                      </p:to>
                                    </p:set>
                                    <p:anim calcmode="lin" valueType="num">
                                      <p:cBhvr>
                                        <p:cTn id="63" dur="1000" fill="hold"/>
                                        <p:tgtEl>
                                          <p:spTgt spid="61"/>
                                        </p:tgtEl>
                                        <p:attrNameLst>
                                          <p:attrName>ppt_w</p:attrName>
                                        </p:attrNameLst>
                                      </p:cBhvr>
                                      <p:tavLst>
                                        <p:tav tm="0">
                                          <p:val>
                                            <p:strVal val="#ppt_w+.3"/>
                                          </p:val>
                                        </p:tav>
                                        <p:tav tm="100000">
                                          <p:val>
                                            <p:strVal val="#ppt_w"/>
                                          </p:val>
                                        </p:tav>
                                      </p:tavLst>
                                    </p:anim>
                                    <p:anim calcmode="lin" valueType="num">
                                      <p:cBhvr>
                                        <p:cTn id="64" dur="1000" fill="hold"/>
                                        <p:tgtEl>
                                          <p:spTgt spid="61"/>
                                        </p:tgtEl>
                                        <p:attrNameLst>
                                          <p:attrName>ppt_h</p:attrName>
                                        </p:attrNameLst>
                                      </p:cBhvr>
                                      <p:tavLst>
                                        <p:tav tm="0">
                                          <p:val>
                                            <p:strVal val="#ppt_h"/>
                                          </p:val>
                                        </p:tav>
                                        <p:tav tm="100000">
                                          <p:val>
                                            <p:strVal val="#ppt_h"/>
                                          </p:val>
                                        </p:tav>
                                      </p:tavLst>
                                    </p:anim>
                                    <p:animEffect transition="in" filter="fade">
                                      <p:cBhvr>
                                        <p:cTn id="65" dur="1000"/>
                                        <p:tgtEl>
                                          <p:spTgt spid="61"/>
                                        </p:tgtEl>
                                      </p:cBhvr>
                                    </p:animEffect>
                                  </p:childTnLst>
                                </p:cTn>
                              </p:par>
                            </p:childTnLst>
                          </p:cTn>
                        </p:par>
                      </p:childTnLst>
                    </p:cTn>
                  </p:par>
                  <p:par>
                    <p:cTn id="66" fill="hold">
                      <p:stCondLst>
                        <p:cond delay="indefinite"/>
                      </p:stCondLst>
                      <p:childTnLst>
                        <p:par>
                          <p:cTn id="67" fill="hold">
                            <p:stCondLst>
                              <p:cond delay="0"/>
                            </p:stCondLst>
                            <p:childTnLst>
                              <p:par>
                                <p:cTn id="68" presetID="50" presetClass="entr" presetSubtype="0" decel="100000" fill="hold" grpId="0" nodeType="clickEffect">
                                  <p:stCondLst>
                                    <p:cond delay="0"/>
                                  </p:stCondLst>
                                  <p:childTnLst>
                                    <p:set>
                                      <p:cBhvr>
                                        <p:cTn id="69" dur="1" fill="hold">
                                          <p:stCondLst>
                                            <p:cond delay="0"/>
                                          </p:stCondLst>
                                        </p:cTn>
                                        <p:tgtEl>
                                          <p:spTgt spid="32"/>
                                        </p:tgtEl>
                                        <p:attrNameLst>
                                          <p:attrName>style.visibility</p:attrName>
                                        </p:attrNameLst>
                                      </p:cBhvr>
                                      <p:to>
                                        <p:strVal val="visible"/>
                                      </p:to>
                                    </p:set>
                                    <p:anim calcmode="lin" valueType="num">
                                      <p:cBhvr>
                                        <p:cTn id="70" dur="1000" fill="hold"/>
                                        <p:tgtEl>
                                          <p:spTgt spid="32"/>
                                        </p:tgtEl>
                                        <p:attrNameLst>
                                          <p:attrName>ppt_w</p:attrName>
                                        </p:attrNameLst>
                                      </p:cBhvr>
                                      <p:tavLst>
                                        <p:tav tm="0">
                                          <p:val>
                                            <p:strVal val="#ppt_w+.3"/>
                                          </p:val>
                                        </p:tav>
                                        <p:tav tm="100000">
                                          <p:val>
                                            <p:strVal val="#ppt_w"/>
                                          </p:val>
                                        </p:tav>
                                      </p:tavLst>
                                    </p:anim>
                                    <p:anim calcmode="lin" valueType="num">
                                      <p:cBhvr>
                                        <p:cTn id="71" dur="1000" fill="hold"/>
                                        <p:tgtEl>
                                          <p:spTgt spid="32"/>
                                        </p:tgtEl>
                                        <p:attrNameLst>
                                          <p:attrName>ppt_h</p:attrName>
                                        </p:attrNameLst>
                                      </p:cBhvr>
                                      <p:tavLst>
                                        <p:tav tm="0">
                                          <p:val>
                                            <p:strVal val="#ppt_h"/>
                                          </p:val>
                                        </p:tav>
                                        <p:tav tm="100000">
                                          <p:val>
                                            <p:strVal val="#ppt_h"/>
                                          </p:val>
                                        </p:tav>
                                      </p:tavLst>
                                    </p:anim>
                                    <p:animEffect transition="in" filter="fade">
                                      <p:cBhvr>
                                        <p:cTn id="72" dur="1000"/>
                                        <p:tgtEl>
                                          <p:spTgt spid="32"/>
                                        </p:tgtEl>
                                      </p:cBhvr>
                                    </p:animEffect>
                                  </p:childTnLst>
                                </p:cTn>
                              </p:par>
                            </p:childTnLst>
                          </p:cTn>
                        </p:par>
                      </p:childTnLst>
                    </p:cTn>
                  </p:par>
                  <p:par>
                    <p:cTn id="73" fill="hold">
                      <p:stCondLst>
                        <p:cond delay="indefinite"/>
                      </p:stCondLst>
                      <p:childTnLst>
                        <p:par>
                          <p:cTn id="74" fill="hold">
                            <p:stCondLst>
                              <p:cond delay="0"/>
                            </p:stCondLst>
                            <p:childTnLst>
                              <p:par>
                                <p:cTn id="75" presetID="50" presetClass="entr" presetSubtype="0" decel="100000" fill="hold" nodeType="clickEffect">
                                  <p:stCondLst>
                                    <p:cond delay="0"/>
                                  </p:stCondLst>
                                  <p:childTnLst>
                                    <p:set>
                                      <p:cBhvr>
                                        <p:cTn id="76" dur="1" fill="hold">
                                          <p:stCondLst>
                                            <p:cond delay="0"/>
                                          </p:stCondLst>
                                        </p:cTn>
                                        <p:tgtEl>
                                          <p:spTgt spid="42"/>
                                        </p:tgtEl>
                                        <p:attrNameLst>
                                          <p:attrName>style.visibility</p:attrName>
                                        </p:attrNameLst>
                                      </p:cBhvr>
                                      <p:to>
                                        <p:strVal val="visible"/>
                                      </p:to>
                                    </p:set>
                                    <p:anim calcmode="lin" valueType="num">
                                      <p:cBhvr>
                                        <p:cTn id="77" dur="1000" fill="hold"/>
                                        <p:tgtEl>
                                          <p:spTgt spid="42"/>
                                        </p:tgtEl>
                                        <p:attrNameLst>
                                          <p:attrName>ppt_w</p:attrName>
                                        </p:attrNameLst>
                                      </p:cBhvr>
                                      <p:tavLst>
                                        <p:tav tm="0">
                                          <p:val>
                                            <p:strVal val="#ppt_w+.3"/>
                                          </p:val>
                                        </p:tav>
                                        <p:tav tm="100000">
                                          <p:val>
                                            <p:strVal val="#ppt_w"/>
                                          </p:val>
                                        </p:tav>
                                      </p:tavLst>
                                    </p:anim>
                                    <p:anim calcmode="lin" valueType="num">
                                      <p:cBhvr>
                                        <p:cTn id="78" dur="1000" fill="hold"/>
                                        <p:tgtEl>
                                          <p:spTgt spid="42"/>
                                        </p:tgtEl>
                                        <p:attrNameLst>
                                          <p:attrName>ppt_h</p:attrName>
                                        </p:attrNameLst>
                                      </p:cBhvr>
                                      <p:tavLst>
                                        <p:tav tm="0">
                                          <p:val>
                                            <p:strVal val="#ppt_h"/>
                                          </p:val>
                                        </p:tav>
                                        <p:tav tm="100000">
                                          <p:val>
                                            <p:strVal val="#ppt_h"/>
                                          </p:val>
                                        </p:tav>
                                      </p:tavLst>
                                    </p:anim>
                                    <p:animEffect transition="in" filter="fade">
                                      <p:cBhvr>
                                        <p:cTn id="79" dur="1000"/>
                                        <p:tgtEl>
                                          <p:spTgt spid="42"/>
                                        </p:tgtEl>
                                      </p:cBhvr>
                                    </p:animEffect>
                                  </p:childTnLst>
                                </p:cTn>
                              </p:par>
                            </p:childTnLst>
                          </p:cTn>
                        </p:par>
                      </p:childTnLst>
                    </p:cTn>
                  </p:par>
                  <p:par>
                    <p:cTn id="80" fill="hold">
                      <p:stCondLst>
                        <p:cond delay="indefinite"/>
                      </p:stCondLst>
                      <p:childTnLst>
                        <p:par>
                          <p:cTn id="81" fill="hold">
                            <p:stCondLst>
                              <p:cond delay="0"/>
                            </p:stCondLst>
                            <p:childTnLst>
                              <p:par>
                                <p:cTn id="82" presetID="47" presetClass="entr" presetSubtype="0" fill="hold" nodeType="clickEffect">
                                  <p:stCondLst>
                                    <p:cond delay="0"/>
                                  </p:stCondLst>
                                  <p:childTnLst>
                                    <p:set>
                                      <p:cBhvr>
                                        <p:cTn id="83" dur="1" fill="hold">
                                          <p:stCondLst>
                                            <p:cond delay="0"/>
                                          </p:stCondLst>
                                        </p:cTn>
                                        <p:tgtEl>
                                          <p:spTgt spid="46"/>
                                        </p:tgtEl>
                                        <p:attrNameLst>
                                          <p:attrName>style.visibility</p:attrName>
                                        </p:attrNameLst>
                                      </p:cBhvr>
                                      <p:to>
                                        <p:strVal val="visible"/>
                                      </p:to>
                                    </p:set>
                                    <p:animEffect transition="in" filter="fade">
                                      <p:cBhvr>
                                        <p:cTn id="84" dur="1000"/>
                                        <p:tgtEl>
                                          <p:spTgt spid="46"/>
                                        </p:tgtEl>
                                      </p:cBhvr>
                                    </p:animEffect>
                                    <p:anim calcmode="lin" valueType="num">
                                      <p:cBhvr>
                                        <p:cTn id="85" dur="1000" fill="hold"/>
                                        <p:tgtEl>
                                          <p:spTgt spid="46"/>
                                        </p:tgtEl>
                                        <p:attrNameLst>
                                          <p:attrName>ppt_x</p:attrName>
                                        </p:attrNameLst>
                                      </p:cBhvr>
                                      <p:tavLst>
                                        <p:tav tm="0">
                                          <p:val>
                                            <p:strVal val="#ppt_x"/>
                                          </p:val>
                                        </p:tav>
                                        <p:tav tm="100000">
                                          <p:val>
                                            <p:strVal val="#ppt_x"/>
                                          </p:val>
                                        </p:tav>
                                      </p:tavLst>
                                    </p:anim>
                                    <p:anim calcmode="lin" valueType="num">
                                      <p:cBhvr>
                                        <p:cTn id="86" dur="1000" fill="hold"/>
                                        <p:tgtEl>
                                          <p:spTgt spid="46"/>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6" presetClass="entr" presetSubtype="0" fill="hold" grpId="0" nodeType="clickEffect">
                                  <p:stCondLst>
                                    <p:cond delay="0"/>
                                  </p:stCondLst>
                                  <p:childTnLst>
                                    <p:set>
                                      <p:cBhvr>
                                        <p:cTn id="90" dur="1" fill="hold">
                                          <p:stCondLst>
                                            <p:cond delay="0"/>
                                          </p:stCondLst>
                                        </p:cTn>
                                        <p:tgtEl>
                                          <p:spTgt spid="64"/>
                                        </p:tgtEl>
                                        <p:attrNameLst>
                                          <p:attrName>style.visibility</p:attrName>
                                        </p:attrNameLst>
                                      </p:cBhvr>
                                      <p:to>
                                        <p:strVal val="visible"/>
                                      </p:to>
                                    </p:set>
                                    <p:animEffect transition="in" filter="wipe(down)">
                                      <p:cBhvr>
                                        <p:cTn id="91" dur="580">
                                          <p:stCondLst>
                                            <p:cond delay="0"/>
                                          </p:stCondLst>
                                        </p:cTn>
                                        <p:tgtEl>
                                          <p:spTgt spid="64"/>
                                        </p:tgtEl>
                                      </p:cBhvr>
                                    </p:animEffect>
                                    <p:anim calcmode="lin" valueType="num">
                                      <p:cBhvr>
                                        <p:cTn id="92" dur="1822" tmFilter="0,0; 0.14,0.36; 0.43,0.73; 0.71,0.91; 1.0,1.0">
                                          <p:stCondLst>
                                            <p:cond delay="0"/>
                                          </p:stCondLst>
                                        </p:cTn>
                                        <p:tgtEl>
                                          <p:spTgt spid="64"/>
                                        </p:tgtEl>
                                        <p:attrNameLst>
                                          <p:attrName>ppt_x</p:attrName>
                                        </p:attrNameLst>
                                      </p:cBhvr>
                                      <p:tavLst>
                                        <p:tav tm="0">
                                          <p:val>
                                            <p:strVal val="#ppt_x-0.25"/>
                                          </p:val>
                                        </p:tav>
                                        <p:tav tm="100000">
                                          <p:val>
                                            <p:strVal val="#ppt_x"/>
                                          </p:val>
                                        </p:tav>
                                      </p:tavLst>
                                    </p:anim>
                                    <p:anim calcmode="lin" valueType="num">
                                      <p:cBhvr>
                                        <p:cTn id="93" dur="664" tmFilter="0.0,0.0; 0.25,0.07; 0.50,0.2; 0.75,0.467; 1.0,1.0">
                                          <p:stCondLst>
                                            <p:cond delay="0"/>
                                          </p:stCondLst>
                                        </p:cTn>
                                        <p:tgtEl>
                                          <p:spTgt spid="64"/>
                                        </p:tgtEl>
                                        <p:attrNameLst>
                                          <p:attrName>ppt_y</p:attrName>
                                        </p:attrNameLst>
                                      </p:cBhvr>
                                      <p:tavLst>
                                        <p:tav tm="0" fmla="#ppt_y-sin(pi*$)/3">
                                          <p:val>
                                            <p:fltVal val="0.5"/>
                                          </p:val>
                                        </p:tav>
                                        <p:tav tm="100000">
                                          <p:val>
                                            <p:fltVal val="1"/>
                                          </p:val>
                                        </p:tav>
                                      </p:tavLst>
                                    </p:anim>
                                    <p:anim calcmode="lin" valueType="num">
                                      <p:cBhvr>
                                        <p:cTn id="94" dur="664" tmFilter="0, 0; 0.125,0.2665; 0.25,0.4; 0.375,0.465; 0.5,0.5;  0.625,0.535; 0.75,0.6; 0.875,0.7335; 1,1">
                                          <p:stCondLst>
                                            <p:cond delay="664"/>
                                          </p:stCondLst>
                                        </p:cTn>
                                        <p:tgtEl>
                                          <p:spTgt spid="64"/>
                                        </p:tgtEl>
                                        <p:attrNameLst>
                                          <p:attrName>ppt_y</p:attrName>
                                        </p:attrNameLst>
                                      </p:cBhvr>
                                      <p:tavLst>
                                        <p:tav tm="0" fmla="#ppt_y-sin(pi*$)/9">
                                          <p:val>
                                            <p:fltVal val="0"/>
                                          </p:val>
                                        </p:tav>
                                        <p:tav tm="100000">
                                          <p:val>
                                            <p:fltVal val="1"/>
                                          </p:val>
                                        </p:tav>
                                      </p:tavLst>
                                    </p:anim>
                                    <p:anim calcmode="lin" valueType="num">
                                      <p:cBhvr>
                                        <p:cTn id="95" dur="332" tmFilter="0, 0; 0.125,0.2665; 0.25,0.4; 0.375,0.465; 0.5,0.5;  0.625,0.535; 0.75,0.6; 0.875,0.7335; 1,1">
                                          <p:stCondLst>
                                            <p:cond delay="1324"/>
                                          </p:stCondLst>
                                        </p:cTn>
                                        <p:tgtEl>
                                          <p:spTgt spid="64"/>
                                        </p:tgtEl>
                                        <p:attrNameLst>
                                          <p:attrName>ppt_y</p:attrName>
                                        </p:attrNameLst>
                                      </p:cBhvr>
                                      <p:tavLst>
                                        <p:tav tm="0" fmla="#ppt_y-sin(pi*$)/27">
                                          <p:val>
                                            <p:fltVal val="0"/>
                                          </p:val>
                                        </p:tav>
                                        <p:tav tm="100000">
                                          <p:val>
                                            <p:fltVal val="1"/>
                                          </p:val>
                                        </p:tav>
                                      </p:tavLst>
                                    </p:anim>
                                    <p:anim calcmode="lin" valueType="num">
                                      <p:cBhvr>
                                        <p:cTn id="96" dur="164" tmFilter="0, 0; 0.125,0.2665; 0.25,0.4; 0.375,0.465; 0.5,0.5;  0.625,0.535; 0.75,0.6; 0.875,0.7335; 1,1">
                                          <p:stCondLst>
                                            <p:cond delay="1656"/>
                                          </p:stCondLst>
                                        </p:cTn>
                                        <p:tgtEl>
                                          <p:spTgt spid="64"/>
                                        </p:tgtEl>
                                        <p:attrNameLst>
                                          <p:attrName>ppt_y</p:attrName>
                                        </p:attrNameLst>
                                      </p:cBhvr>
                                      <p:tavLst>
                                        <p:tav tm="0" fmla="#ppt_y-sin(pi*$)/81">
                                          <p:val>
                                            <p:fltVal val="0"/>
                                          </p:val>
                                        </p:tav>
                                        <p:tav tm="100000">
                                          <p:val>
                                            <p:fltVal val="1"/>
                                          </p:val>
                                        </p:tav>
                                      </p:tavLst>
                                    </p:anim>
                                    <p:animScale>
                                      <p:cBhvr>
                                        <p:cTn id="97" dur="26">
                                          <p:stCondLst>
                                            <p:cond delay="650"/>
                                          </p:stCondLst>
                                        </p:cTn>
                                        <p:tgtEl>
                                          <p:spTgt spid="64"/>
                                        </p:tgtEl>
                                      </p:cBhvr>
                                      <p:to x="100000" y="60000"/>
                                    </p:animScale>
                                    <p:animScale>
                                      <p:cBhvr>
                                        <p:cTn id="98" dur="166" decel="50000">
                                          <p:stCondLst>
                                            <p:cond delay="676"/>
                                          </p:stCondLst>
                                        </p:cTn>
                                        <p:tgtEl>
                                          <p:spTgt spid="64"/>
                                        </p:tgtEl>
                                      </p:cBhvr>
                                      <p:to x="100000" y="100000"/>
                                    </p:animScale>
                                    <p:animScale>
                                      <p:cBhvr>
                                        <p:cTn id="99" dur="26">
                                          <p:stCondLst>
                                            <p:cond delay="1312"/>
                                          </p:stCondLst>
                                        </p:cTn>
                                        <p:tgtEl>
                                          <p:spTgt spid="64"/>
                                        </p:tgtEl>
                                      </p:cBhvr>
                                      <p:to x="100000" y="80000"/>
                                    </p:animScale>
                                    <p:animScale>
                                      <p:cBhvr>
                                        <p:cTn id="100" dur="166" decel="50000">
                                          <p:stCondLst>
                                            <p:cond delay="1338"/>
                                          </p:stCondLst>
                                        </p:cTn>
                                        <p:tgtEl>
                                          <p:spTgt spid="64"/>
                                        </p:tgtEl>
                                      </p:cBhvr>
                                      <p:to x="100000" y="100000"/>
                                    </p:animScale>
                                    <p:animScale>
                                      <p:cBhvr>
                                        <p:cTn id="101" dur="26">
                                          <p:stCondLst>
                                            <p:cond delay="1642"/>
                                          </p:stCondLst>
                                        </p:cTn>
                                        <p:tgtEl>
                                          <p:spTgt spid="64"/>
                                        </p:tgtEl>
                                      </p:cBhvr>
                                      <p:to x="100000" y="90000"/>
                                    </p:animScale>
                                    <p:animScale>
                                      <p:cBhvr>
                                        <p:cTn id="102" dur="166" decel="50000">
                                          <p:stCondLst>
                                            <p:cond delay="1668"/>
                                          </p:stCondLst>
                                        </p:cTn>
                                        <p:tgtEl>
                                          <p:spTgt spid="64"/>
                                        </p:tgtEl>
                                      </p:cBhvr>
                                      <p:to x="100000" y="100000"/>
                                    </p:animScale>
                                    <p:animScale>
                                      <p:cBhvr>
                                        <p:cTn id="103" dur="26">
                                          <p:stCondLst>
                                            <p:cond delay="1808"/>
                                          </p:stCondLst>
                                        </p:cTn>
                                        <p:tgtEl>
                                          <p:spTgt spid="64"/>
                                        </p:tgtEl>
                                      </p:cBhvr>
                                      <p:to x="100000" y="95000"/>
                                    </p:animScale>
                                    <p:animScale>
                                      <p:cBhvr>
                                        <p:cTn id="104" dur="166" decel="50000">
                                          <p:stCondLst>
                                            <p:cond delay="1834"/>
                                          </p:stCondLst>
                                        </p:cTn>
                                        <p:tgtEl>
                                          <p:spTgt spid="64"/>
                                        </p:tgtEl>
                                      </p:cBhvr>
                                      <p:to x="100000" y="100000"/>
                                    </p:animScale>
                                  </p:childTnLst>
                                </p:cTn>
                              </p:par>
                            </p:childTnLst>
                          </p:cTn>
                        </p:par>
                      </p:childTnLst>
                    </p:cTn>
                  </p:par>
                  <p:par>
                    <p:cTn id="105" fill="hold">
                      <p:stCondLst>
                        <p:cond delay="indefinite"/>
                      </p:stCondLst>
                      <p:childTnLst>
                        <p:par>
                          <p:cTn id="106" fill="hold">
                            <p:stCondLst>
                              <p:cond delay="0"/>
                            </p:stCondLst>
                            <p:childTnLst>
                              <p:par>
                                <p:cTn id="107" presetID="50" presetClass="entr" presetSubtype="0" decel="100000" fill="hold" grpId="0" nodeType="clickEffect">
                                  <p:stCondLst>
                                    <p:cond delay="0"/>
                                  </p:stCondLst>
                                  <p:childTnLst>
                                    <p:set>
                                      <p:cBhvr>
                                        <p:cTn id="108" dur="1" fill="hold">
                                          <p:stCondLst>
                                            <p:cond delay="0"/>
                                          </p:stCondLst>
                                        </p:cTn>
                                        <p:tgtEl>
                                          <p:spTgt spid="65"/>
                                        </p:tgtEl>
                                        <p:attrNameLst>
                                          <p:attrName>style.visibility</p:attrName>
                                        </p:attrNameLst>
                                      </p:cBhvr>
                                      <p:to>
                                        <p:strVal val="visible"/>
                                      </p:to>
                                    </p:set>
                                    <p:anim calcmode="lin" valueType="num">
                                      <p:cBhvr>
                                        <p:cTn id="109" dur="1000" fill="hold"/>
                                        <p:tgtEl>
                                          <p:spTgt spid="65"/>
                                        </p:tgtEl>
                                        <p:attrNameLst>
                                          <p:attrName>ppt_w</p:attrName>
                                        </p:attrNameLst>
                                      </p:cBhvr>
                                      <p:tavLst>
                                        <p:tav tm="0">
                                          <p:val>
                                            <p:strVal val="#ppt_w+.3"/>
                                          </p:val>
                                        </p:tav>
                                        <p:tav tm="100000">
                                          <p:val>
                                            <p:strVal val="#ppt_w"/>
                                          </p:val>
                                        </p:tav>
                                      </p:tavLst>
                                    </p:anim>
                                    <p:anim calcmode="lin" valueType="num">
                                      <p:cBhvr>
                                        <p:cTn id="110" dur="1000" fill="hold"/>
                                        <p:tgtEl>
                                          <p:spTgt spid="65"/>
                                        </p:tgtEl>
                                        <p:attrNameLst>
                                          <p:attrName>ppt_h</p:attrName>
                                        </p:attrNameLst>
                                      </p:cBhvr>
                                      <p:tavLst>
                                        <p:tav tm="0">
                                          <p:val>
                                            <p:strVal val="#ppt_h"/>
                                          </p:val>
                                        </p:tav>
                                        <p:tav tm="100000">
                                          <p:val>
                                            <p:strVal val="#ppt_h"/>
                                          </p:val>
                                        </p:tav>
                                      </p:tavLst>
                                    </p:anim>
                                    <p:animEffect transition="in" filter="fade">
                                      <p:cBhvr>
                                        <p:cTn id="111" dur="1000"/>
                                        <p:tgtEl>
                                          <p:spTgt spid="65"/>
                                        </p:tgtEl>
                                      </p:cBhvr>
                                    </p:animEffect>
                                  </p:childTnLst>
                                </p:cTn>
                              </p:par>
                            </p:childTnLst>
                          </p:cTn>
                        </p:par>
                      </p:childTnLst>
                    </p:cTn>
                  </p:par>
                  <p:par>
                    <p:cTn id="112" fill="hold">
                      <p:stCondLst>
                        <p:cond delay="indefinite"/>
                      </p:stCondLst>
                      <p:childTnLst>
                        <p:par>
                          <p:cTn id="113" fill="hold">
                            <p:stCondLst>
                              <p:cond delay="0"/>
                            </p:stCondLst>
                            <p:childTnLst>
                              <p:par>
                                <p:cTn id="114" presetID="50" presetClass="entr" presetSubtype="0" decel="100000" fill="hold" grpId="0" nodeType="clickEffect">
                                  <p:stCondLst>
                                    <p:cond delay="0"/>
                                  </p:stCondLst>
                                  <p:childTnLst>
                                    <p:set>
                                      <p:cBhvr>
                                        <p:cTn id="115" dur="1" fill="hold">
                                          <p:stCondLst>
                                            <p:cond delay="0"/>
                                          </p:stCondLst>
                                        </p:cTn>
                                        <p:tgtEl>
                                          <p:spTgt spid="66"/>
                                        </p:tgtEl>
                                        <p:attrNameLst>
                                          <p:attrName>style.visibility</p:attrName>
                                        </p:attrNameLst>
                                      </p:cBhvr>
                                      <p:to>
                                        <p:strVal val="visible"/>
                                      </p:to>
                                    </p:set>
                                    <p:anim calcmode="lin" valueType="num">
                                      <p:cBhvr>
                                        <p:cTn id="116" dur="1000" fill="hold"/>
                                        <p:tgtEl>
                                          <p:spTgt spid="66"/>
                                        </p:tgtEl>
                                        <p:attrNameLst>
                                          <p:attrName>ppt_w</p:attrName>
                                        </p:attrNameLst>
                                      </p:cBhvr>
                                      <p:tavLst>
                                        <p:tav tm="0">
                                          <p:val>
                                            <p:strVal val="#ppt_w+.3"/>
                                          </p:val>
                                        </p:tav>
                                        <p:tav tm="100000">
                                          <p:val>
                                            <p:strVal val="#ppt_w"/>
                                          </p:val>
                                        </p:tav>
                                      </p:tavLst>
                                    </p:anim>
                                    <p:anim calcmode="lin" valueType="num">
                                      <p:cBhvr>
                                        <p:cTn id="117" dur="1000" fill="hold"/>
                                        <p:tgtEl>
                                          <p:spTgt spid="66"/>
                                        </p:tgtEl>
                                        <p:attrNameLst>
                                          <p:attrName>ppt_h</p:attrName>
                                        </p:attrNameLst>
                                      </p:cBhvr>
                                      <p:tavLst>
                                        <p:tav tm="0">
                                          <p:val>
                                            <p:strVal val="#ppt_h"/>
                                          </p:val>
                                        </p:tav>
                                        <p:tav tm="100000">
                                          <p:val>
                                            <p:strVal val="#ppt_h"/>
                                          </p:val>
                                        </p:tav>
                                      </p:tavLst>
                                    </p:anim>
                                    <p:animEffect transition="in" filter="fade">
                                      <p:cBhvr>
                                        <p:cTn id="118" dur="1000"/>
                                        <p:tgtEl>
                                          <p:spTgt spid="66"/>
                                        </p:tgtEl>
                                      </p:cBhvr>
                                    </p:animEffect>
                                  </p:childTnLst>
                                </p:cTn>
                              </p:par>
                            </p:childTnLst>
                          </p:cTn>
                        </p:par>
                      </p:childTnLst>
                    </p:cTn>
                  </p:par>
                  <p:par>
                    <p:cTn id="119" fill="hold">
                      <p:stCondLst>
                        <p:cond delay="indefinite"/>
                      </p:stCondLst>
                      <p:childTnLst>
                        <p:par>
                          <p:cTn id="120" fill="hold">
                            <p:stCondLst>
                              <p:cond delay="0"/>
                            </p:stCondLst>
                            <p:childTnLst>
                              <p:par>
                                <p:cTn id="121" presetID="26" presetClass="entr" presetSubtype="0" fill="hold" grpId="0" nodeType="clickEffect">
                                  <p:stCondLst>
                                    <p:cond delay="0"/>
                                  </p:stCondLst>
                                  <p:childTnLst>
                                    <p:set>
                                      <p:cBhvr>
                                        <p:cTn id="122" dur="1" fill="hold">
                                          <p:stCondLst>
                                            <p:cond delay="0"/>
                                          </p:stCondLst>
                                        </p:cTn>
                                        <p:tgtEl>
                                          <p:spTgt spid="21"/>
                                        </p:tgtEl>
                                        <p:attrNameLst>
                                          <p:attrName>style.visibility</p:attrName>
                                        </p:attrNameLst>
                                      </p:cBhvr>
                                      <p:to>
                                        <p:strVal val="visible"/>
                                      </p:to>
                                    </p:set>
                                    <p:animEffect transition="in" filter="wipe(down)">
                                      <p:cBhvr>
                                        <p:cTn id="123" dur="580">
                                          <p:stCondLst>
                                            <p:cond delay="0"/>
                                          </p:stCondLst>
                                        </p:cTn>
                                        <p:tgtEl>
                                          <p:spTgt spid="21"/>
                                        </p:tgtEl>
                                      </p:cBhvr>
                                    </p:animEffect>
                                    <p:anim calcmode="lin" valueType="num">
                                      <p:cBhvr>
                                        <p:cTn id="124"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125"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126"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127"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128"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129" dur="26">
                                          <p:stCondLst>
                                            <p:cond delay="650"/>
                                          </p:stCondLst>
                                        </p:cTn>
                                        <p:tgtEl>
                                          <p:spTgt spid="21"/>
                                        </p:tgtEl>
                                      </p:cBhvr>
                                      <p:to x="100000" y="60000"/>
                                    </p:animScale>
                                    <p:animScale>
                                      <p:cBhvr>
                                        <p:cTn id="130" dur="166" decel="50000">
                                          <p:stCondLst>
                                            <p:cond delay="676"/>
                                          </p:stCondLst>
                                        </p:cTn>
                                        <p:tgtEl>
                                          <p:spTgt spid="21"/>
                                        </p:tgtEl>
                                      </p:cBhvr>
                                      <p:to x="100000" y="100000"/>
                                    </p:animScale>
                                    <p:animScale>
                                      <p:cBhvr>
                                        <p:cTn id="131" dur="26">
                                          <p:stCondLst>
                                            <p:cond delay="1312"/>
                                          </p:stCondLst>
                                        </p:cTn>
                                        <p:tgtEl>
                                          <p:spTgt spid="21"/>
                                        </p:tgtEl>
                                      </p:cBhvr>
                                      <p:to x="100000" y="80000"/>
                                    </p:animScale>
                                    <p:animScale>
                                      <p:cBhvr>
                                        <p:cTn id="132" dur="166" decel="50000">
                                          <p:stCondLst>
                                            <p:cond delay="1338"/>
                                          </p:stCondLst>
                                        </p:cTn>
                                        <p:tgtEl>
                                          <p:spTgt spid="21"/>
                                        </p:tgtEl>
                                      </p:cBhvr>
                                      <p:to x="100000" y="100000"/>
                                    </p:animScale>
                                    <p:animScale>
                                      <p:cBhvr>
                                        <p:cTn id="133" dur="26">
                                          <p:stCondLst>
                                            <p:cond delay="1642"/>
                                          </p:stCondLst>
                                        </p:cTn>
                                        <p:tgtEl>
                                          <p:spTgt spid="21"/>
                                        </p:tgtEl>
                                      </p:cBhvr>
                                      <p:to x="100000" y="90000"/>
                                    </p:animScale>
                                    <p:animScale>
                                      <p:cBhvr>
                                        <p:cTn id="134" dur="166" decel="50000">
                                          <p:stCondLst>
                                            <p:cond delay="1668"/>
                                          </p:stCondLst>
                                        </p:cTn>
                                        <p:tgtEl>
                                          <p:spTgt spid="21"/>
                                        </p:tgtEl>
                                      </p:cBhvr>
                                      <p:to x="100000" y="100000"/>
                                    </p:animScale>
                                    <p:animScale>
                                      <p:cBhvr>
                                        <p:cTn id="135" dur="26">
                                          <p:stCondLst>
                                            <p:cond delay="1808"/>
                                          </p:stCondLst>
                                        </p:cTn>
                                        <p:tgtEl>
                                          <p:spTgt spid="21"/>
                                        </p:tgtEl>
                                      </p:cBhvr>
                                      <p:to x="100000" y="95000"/>
                                    </p:animScale>
                                    <p:animScale>
                                      <p:cBhvr>
                                        <p:cTn id="136" dur="166" decel="50000">
                                          <p:stCondLst>
                                            <p:cond delay="1834"/>
                                          </p:stCondLst>
                                        </p:cTn>
                                        <p:tgtEl>
                                          <p:spTgt spid="21"/>
                                        </p:tgtEl>
                                      </p:cBhvr>
                                      <p:to x="100000" y="100000"/>
                                    </p:animScale>
                                  </p:childTnLst>
                                </p:cTn>
                              </p:par>
                            </p:childTnLst>
                          </p:cTn>
                        </p:par>
                      </p:childTnLst>
                    </p:cTn>
                  </p:par>
                  <p:par>
                    <p:cTn id="137" fill="hold">
                      <p:stCondLst>
                        <p:cond delay="indefinite"/>
                      </p:stCondLst>
                      <p:childTnLst>
                        <p:par>
                          <p:cTn id="138" fill="hold">
                            <p:stCondLst>
                              <p:cond delay="0"/>
                            </p:stCondLst>
                            <p:childTnLst>
                              <p:par>
                                <p:cTn id="139" presetID="50" presetClass="entr" presetSubtype="0" decel="100000" fill="hold" grpId="0" nodeType="clickEffect">
                                  <p:stCondLst>
                                    <p:cond delay="0"/>
                                  </p:stCondLst>
                                  <p:childTnLst>
                                    <p:set>
                                      <p:cBhvr>
                                        <p:cTn id="140" dur="1" fill="hold">
                                          <p:stCondLst>
                                            <p:cond delay="0"/>
                                          </p:stCondLst>
                                        </p:cTn>
                                        <p:tgtEl>
                                          <p:spTgt spid="67"/>
                                        </p:tgtEl>
                                        <p:attrNameLst>
                                          <p:attrName>style.visibility</p:attrName>
                                        </p:attrNameLst>
                                      </p:cBhvr>
                                      <p:to>
                                        <p:strVal val="visible"/>
                                      </p:to>
                                    </p:set>
                                    <p:anim calcmode="lin" valueType="num">
                                      <p:cBhvr>
                                        <p:cTn id="141" dur="1000" fill="hold"/>
                                        <p:tgtEl>
                                          <p:spTgt spid="67"/>
                                        </p:tgtEl>
                                        <p:attrNameLst>
                                          <p:attrName>ppt_w</p:attrName>
                                        </p:attrNameLst>
                                      </p:cBhvr>
                                      <p:tavLst>
                                        <p:tav tm="0">
                                          <p:val>
                                            <p:strVal val="#ppt_w+.3"/>
                                          </p:val>
                                        </p:tav>
                                        <p:tav tm="100000">
                                          <p:val>
                                            <p:strVal val="#ppt_w"/>
                                          </p:val>
                                        </p:tav>
                                      </p:tavLst>
                                    </p:anim>
                                    <p:anim calcmode="lin" valueType="num">
                                      <p:cBhvr>
                                        <p:cTn id="142" dur="1000" fill="hold"/>
                                        <p:tgtEl>
                                          <p:spTgt spid="67"/>
                                        </p:tgtEl>
                                        <p:attrNameLst>
                                          <p:attrName>ppt_h</p:attrName>
                                        </p:attrNameLst>
                                      </p:cBhvr>
                                      <p:tavLst>
                                        <p:tav tm="0">
                                          <p:val>
                                            <p:strVal val="#ppt_h"/>
                                          </p:val>
                                        </p:tav>
                                        <p:tav tm="100000">
                                          <p:val>
                                            <p:strVal val="#ppt_h"/>
                                          </p:val>
                                        </p:tav>
                                      </p:tavLst>
                                    </p:anim>
                                    <p:animEffect transition="in" filter="fade">
                                      <p:cBhvr>
                                        <p:cTn id="143" dur="10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59" grpId="0"/>
      <p:bldP spid="61" grpId="0" animBg="1"/>
      <p:bldP spid="63" grpId="0"/>
      <p:bldP spid="64" grpId="0"/>
      <p:bldP spid="65" grpId="0"/>
      <p:bldP spid="66" grpId="0"/>
      <p:bldP spid="67" grpId="0" animBg="1"/>
      <p:bldP spid="20"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ame 3"/>
          <p:cNvSpPr/>
          <p:nvPr/>
        </p:nvSpPr>
        <p:spPr>
          <a:xfrm>
            <a:off x="381000" y="381000"/>
            <a:ext cx="8229600" cy="6172200"/>
          </a:xfrm>
          <a:prstGeom prst="frame">
            <a:avLst/>
          </a:prstGeom>
          <a:solidFill>
            <a:schemeClr val="accent3">
              <a:lumMod val="60000"/>
              <a:lumOff val="40000"/>
            </a:schemeClr>
          </a:solidFill>
          <a:ln>
            <a:solidFill>
              <a:srgbClr val="A22E5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Oval 4"/>
          <p:cNvSpPr/>
          <p:nvPr/>
        </p:nvSpPr>
        <p:spPr>
          <a:xfrm>
            <a:off x="2514600" y="1524000"/>
            <a:ext cx="4038600" cy="1219200"/>
          </a:xfrm>
          <a:prstGeom prst="ellipse">
            <a:avLst/>
          </a:prstGeom>
          <a:solidFill>
            <a:srgbClr val="00B050"/>
          </a:solidFill>
          <a:ln>
            <a:solidFill>
              <a:srgbClr val="A22E52"/>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solidFill>
                  <a:schemeClr val="tx1"/>
                </a:solidFill>
                <a:latin typeface="Nikosh" pitchFamily="2" charset="0"/>
                <a:cs typeface="Nikosh" pitchFamily="2" charset="0"/>
              </a:rPr>
              <a:t>আজকের পাঠ </a:t>
            </a:r>
            <a:endParaRPr lang="en-US" sz="4000" dirty="0">
              <a:solidFill>
                <a:schemeClr val="tx1"/>
              </a:solidFill>
              <a:latin typeface="Nikosh" pitchFamily="2" charset="0"/>
              <a:cs typeface="Nikosh" pitchFamily="2" charset="0"/>
            </a:endParaRPr>
          </a:p>
        </p:txBody>
      </p:sp>
      <p:sp>
        <p:nvSpPr>
          <p:cNvPr id="6" name="TextBox 5"/>
          <p:cNvSpPr txBox="1"/>
          <p:nvPr/>
        </p:nvSpPr>
        <p:spPr>
          <a:xfrm>
            <a:off x="2819400" y="3733800"/>
            <a:ext cx="3733800" cy="646331"/>
          </a:xfrm>
          <a:prstGeom prst="rect">
            <a:avLst/>
          </a:prstGeom>
          <a:solidFill>
            <a:srgbClr val="0070C0"/>
          </a:solidFill>
          <a:scene3d>
            <a:camera prst="orthographicFront"/>
            <a:lightRig rig="threePt" dir="t"/>
          </a:scene3d>
          <a:sp3d>
            <a:bevelT w="101600" prst="riblet"/>
          </a:sp3d>
        </p:spPr>
        <p:txBody>
          <a:bodyPr wrap="square" rtlCol="0">
            <a:spAutoFit/>
          </a:bodyPr>
          <a:lstStyle/>
          <a:p>
            <a:pPr algn="ctr"/>
            <a:r>
              <a:rPr lang="bn-IN" sz="3600" dirty="0" smtClean="0">
                <a:latin typeface="Nikosh" pitchFamily="2" charset="0"/>
                <a:cs typeface="Nikosh" pitchFamily="2" charset="0"/>
              </a:rPr>
              <a:t>সদৃশ ও </a:t>
            </a:r>
            <a:r>
              <a:rPr lang="bn-IN" sz="3600" dirty="0" smtClean="0">
                <a:latin typeface="Nikosh" pitchFamily="2" charset="0"/>
                <a:cs typeface="Nikosh" pitchFamily="2" charset="0"/>
              </a:rPr>
              <a:t>বিসদৃশ</a:t>
            </a:r>
            <a:r>
              <a:rPr lang="en-US" sz="3600" dirty="0" smtClean="0">
                <a:latin typeface="Nikosh" pitchFamily="2" charset="0"/>
                <a:cs typeface="Nikosh" pitchFamily="2" charset="0"/>
              </a:rPr>
              <a:t> </a:t>
            </a:r>
            <a:r>
              <a:rPr lang="bn-IN" sz="3600" smtClean="0">
                <a:latin typeface="Nikosh" pitchFamily="2" charset="0"/>
                <a:cs typeface="Nikosh" pitchFamily="2" charset="0"/>
              </a:rPr>
              <a:t>পদ   </a:t>
            </a:r>
            <a:endParaRPr lang="en-US" sz="3600" dirty="0">
              <a:latin typeface="Nikosh" pitchFamily="2" charset="0"/>
              <a:cs typeface="Niko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7"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900" decel="100000" fill="hold"/>
                                        <p:tgtEl>
                                          <p:spTgt spid="6"/>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0" y="0"/>
            <a:ext cx="9144000" cy="6858000"/>
          </a:xfrm>
          <a:prstGeom prst="frame">
            <a:avLst>
              <a:gd name="adj1" fmla="val 5533"/>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Oval 2"/>
          <p:cNvSpPr/>
          <p:nvPr/>
        </p:nvSpPr>
        <p:spPr>
          <a:xfrm>
            <a:off x="2590800" y="685800"/>
            <a:ext cx="3886200" cy="1447800"/>
          </a:xfrm>
          <a:prstGeom prst="ellipse">
            <a:avLst/>
          </a:prstGeom>
          <a:solidFill>
            <a:schemeClr val="accent3"/>
          </a:solidFill>
          <a:ln>
            <a:solidFill>
              <a:srgbClr val="FF0000"/>
            </a:solidFill>
          </a:ln>
          <a:scene3d>
            <a:camera prst="orthographicFront"/>
            <a:lightRig rig="threePt" dir="t"/>
          </a:scene3d>
          <a:sp3d>
            <a:bevelT w="1016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tx1"/>
                </a:solidFill>
                <a:latin typeface="Nikosh" pitchFamily="2" charset="0"/>
                <a:cs typeface="Nikosh" pitchFamily="2" charset="0"/>
              </a:rPr>
              <a:t>শিখন ফল </a:t>
            </a:r>
            <a:endParaRPr lang="en-US" sz="3600" dirty="0">
              <a:solidFill>
                <a:schemeClr val="tx1"/>
              </a:solidFill>
              <a:latin typeface="Nikosh" pitchFamily="2" charset="0"/>
              <a:cs typeface="Nikosh" pitchFamily="2" charset="0"/>
            </a:endParaRPr>
          </a:p>
        </p:txBody>
      </p:sp>
      <p:sp>
        <p:nvSpPr>
          <p:cNvPr id="4" name="TextBox 3"/>
          <p:cNvSpPr txBox="1"/>
          <p:nvPr/>
        </p:nvSpPr>
        <p:spPr>
          <a:xfrm>
            <a:off x="1447800" y="4038600"/>
            <a:ext cx="6324600" cy="461665"/>
          </a:xfrm>
          <a:prstGeom prst="rect">
            <a:avLst/>
          </a:prstGeom>
          <a:noFill/>
        </p:spPr>
        <p:txBody>
          <a:bodyPr wrap="square" rtlCol="0">
            <a:spAutoFit/>
          </a:bodyPr>
          <a:lstStyle/>
          <a:p>
            <a:pPr>
              <a:buFont typeface="Wingdings" pitchFamily="2" charset="2"/>
              <a:buChar char="Ø"/>
            </a:pPr>
            <a:r>
              <a:rPr lang="bn-IN" sz="2400" dirty="0" smtClean="0">
                <a:latin typeface="Nikosh" pitchFamily="2" charset="0"/>
                <a:cs typeface="Nikosh" pitchFamily="2" charset="0"/>
              </a:rPr>
              <a:t>বীজগণিতীয় রাশির সদৃশ ও বিসদৃশ পদ শনাক্ত করতে  পারবে। </a:t>
            </a:r>
            <a:endParaRPr lang="en-US" sz="2400" dirty="0">
              <a:latin typeface="Nikosh" pitchFamily="2" charset="0"/>
              <a:cs typeface="Nikosh" pitchFamily="2" charset="0"/>
            </a:endParaRPr>
          </a:p>
        </p:txBody>
      </p:sp>
      <p:sp>
        <p:nvSpPr>
          <p:cNvPr id="5" name="TextBox 4"/>
          <p:cNvSpPr txBox="1"/>
          <p:nvPr/>
        </p:nvSpPr>
        <p:spPr>
          <a:xfrm>
            <a:off x="533400" y="4572000"/>
            <a:ext cx="6096000" cy="461665"/>
          </a:xfrm>
          <a:prstGeom prst="rect">
            <a:avLst/>
          </a:prstGeom>
          <a:noFill/>
        </p:spPr>
        <p:txBody>
          <a:bodyPr wrap="square" rtlCol="0">
            <a:spAutoFit/>
          </a:bodyPr>
          <a:lstStyle/>
          <a:p>
            <a:pPr lvl="2">
              <a:buFont typeface="Wingdings" pitchFamily="2" charset="2"/>
              <a:buChar char="Ø"/>
            </a:pPr>
            <a:r>
              <a:rPr lang="bn-IN" sz="2400" dirty="0" smtClean="0">
                <a:latin typeface="Nikosh" pitchFamily="2" charset="0"/>
                <a:cs typeface="Nikosh" pitchFamily="2" charset="0"/>
              </a:rPr>
              <a:t>বীজগণিতীয় রাশির যোগ করতে পারবে।  </a:t>
            </a:r>
            <a:endParaRPr lang="en-US" sz="2400" dirty="0">
              <a:latin typeface="Nikosh" pitchFamily="2" charset="0"/>
              <a:cs typeface="Nikosh" pitchFamily="2" charset="0"/>
            </a:endParaRPr>
          </a:p>
        </p:txBody>
      </p:sp>
      <p:sp>
        <p:nvSpPr>
          <p:cNvPr id="6" name="TextBox 5"/>
          <p:cNvSpPr txBox="1"/>
          <p:nvPr/>
        </p:nvSpPr>
        <p:spPr>
          <a:xfrm>
            <a:off x="1447800" y="5105400"/>
            <a:ext cx="5181600" cy="461665"/>
          </a:xfrm>
          <a:prstGeom prst="rect">
            <a:avLst/>
          </a:prstGeom>
          <a:noFill/>
        </p:spPr>
        <p:txBody>
          <a:bodyPr wrap="square" rtlCol="0">
            <a:spAutoFit/>
          </a:bodyPr>
          <a:lstStyle/>
          <a:p>
            <a:pPr>
              <a:buFont typeface="Wingdings" pitchFamily="2" charset="2"/>
              <a:buChar char="Ø"/>
            </a:pPr>
            <a:r>
              <a:rPr lang="bn-IN" sz="2400" dirty="0" smtClean="0">
                <a:latin typeface="Nikosh" pitchFamily="2" charset="0"/>
                <a:cs typeface="Nikosh" pitchFamily="2" charset="0"/>
              </a:rPr>
              <a:t>বীজগণিতীয় রাশির বিয়োগ করতে  পারবে।  </a:t>
            </a:r>
            <a:endParaRPr lang="en-US" sz="2400" dirty="0">
              <a:latin typeface="Nikosh" pitchFamily="2" charset="0"/>
              <a:cs typeface="Nikosh" pitchFamily="2" charset="0"/>
            </a:endParaRPr>
          </a:p>
        </p:txBody>
      </p:sp>
      <p:sp>
        <p:nvSpPr>
          <p:cNvPr id="7" name="TextBox 6"/>
          <p:cNvSpPr txBox="1"/>
          <p:nvPr/>
        </p:nvSpPr>
        <p:spPr>
          <a:xfrm>
            <a:off x="1524000" y="2895600"/>
            <a:ext cx="3352800" cy="523220"/>
          </a:xfrm>
          <a:prstGeom prst="rect">
            <a:avLst/>
          </a:prstGeom>
          <a:noFill/>
        </p:spPr>
        <p:txBody>
          <a:bodyPr wrap="square" rtlCol="0">
            <a:spAutoFit/>
          </a:bodyPr>
          <a:lstStyle/>
          <a:p>
            <a:pPr>
              <a:buFont typeface="Wingdings" pitchFamily="2" charset="2"/>
              <a:buChar char="q"/>
            </a:pPr>
            <a:r>
              <a:rPr lang="bn-IN" sz="2800" dirty="0" smtClean="0">
                <a:latin typeface="Nikosh" pitchFamily="2" charset="0"/>
                <a:cs typeface="Nikosh" pitchFamily="2" charset="0"/>
              </a:rPr>
              <a:t>পাঠ শেষে শিক্ষার্থীরা- </a:t>
            </a:r>
            <a:endParaRPr lang="en-US" sz="2800" dirty="0">
              <a:latin typeface="Nikosh" pitchFamily="2" charset="0"/>
              <a:cs typeface="Nikosh" pitchFamily="2" charset="0"/>
            </a:endParaRPr>
          </a:p>
        </p:txBody>
      </p:sp>
      <p:sp>
        <p:nvSpPr>
          <p:cNvPr id="10" name="TextBox 9"/>
          <p:cNvSpPr txBox="1"/>
          <p:nvPr/>
        </p:nvSpPr>
        <p:spPr>
          <a:xfrm>
            <a:off x="1447800" y="3581400"/>
            <a:ext cx="6324600" cy="461665"/>
          </a:xfrm>
          <a:prstGeom prst="rect">
            <a:avLst/>
          </a:prstGeom>
          <a:noFill/>
        </p:spPr>
        <p:txBody>
          <a:bodyPr wrap="square" rtlCol="0">
            <a:spAutoFit/>
          </a:bodyPr>
          <a:lstStyle/>
          <a:p>
            <a:pPr>
              <a:buFont typeface="Wingdings" pitchFamily="2" charset="2"/>
              <a:buChar char="Ø"/>
            </a:pPr>
            <a:r>
              <a:rPr lang="bn-IN" sz="2400" dirty="0" smtClean="0">
                <a:latin typeface="Nikosh" pitchFamily="2" charset="0"/>
                <a:cs typeface="Nikosh" pitchFamily="2" charset="0"/>
              </a:rPr>
              <a:t>বীজগণিতীয় রাশির সদৃশ ও বিসদৃশ পদের সজ্ঞা বলতে পারবে। </a:t>
            </a:r>
            <a:endParaRPr lang="en-US" sz="2400" dirty="0">
              <a:latin typeface="Nikosh" pitchFamily="2" charset="0"/>
              <a:cs typeface="Niko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strVal val="#ppt_w*0.70"/>
                                          </p:val>
                                        </p:tav>
                                        <p:tav tm="100000">
                                          <p:val>
                                            <p:strVal val="#ppt_w"/>
                                          </p:val>
                                        </p:tav>
                                      </p:tavLst>
                                    </p:anim>
                                    <p:anim calcmode="lin" valueType="num">
                                      <p:cBhvr>
                                        <p:cTn id="14" dur="1000" fill="hold"/>
                                        <p:tgtEl>
                                          <p:spTgt spid="7"/>
                                        </p:tgtEl>
                                        <p:attrNameLst>
                                          <p:attrName>ppt_h</p:attrName>
                                        </p:attrNameLst>
                                      </p:cBhvr>
                                      <p:tavLst>
                                        <p:tav tm="0">
                                          <p:val>
                                            <p:strVal val="#ppt_h"/>
                                          </p:val>
                                        </p:tav>
                                        <p:tav tm="100000">
                                          <p:val>
                                            <p:strVal val="#ppt_h"/>
                                          </p:val>
                                        </p:tav>
                                      </p:tavLst>
                                    </p:anim>
                                    <p:animEffect transition="in" filter="fade">
                                      <p:cBhvr>
                                        <p:cTn id="15" dur="10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50" presetClass="entr" presetSubtype="0" decel="10000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1000" fill="hold"/>
                                        <p:tgtEl>
                                          <p:spTgt spid="10"/>
                                        </p:tgtEl>
                                        <p:attrNameLst>
                                          <p:attrName>ppt_w</p:attrName>
                                        </p:attrNameLst>
                                      </p:cBhvr>
                                      <p:tavLst>
                                        <p:tav tm="0">
                                          <p:val>
                                            <p:strVal val="#ppt_w+.3"/>
                                          </p:val>
                                        </p:tav>
                                        <p:tav tm="100000">
                                          <p:val>
                                            <p:strVal val="#ppt_w"/>
                                          </p:val>
                                        </p:tav>
                                      </p:tavLst>
                                    </p:anim>
                                    <p:anim calcmode="lin" valueType="num">
                                      <p:cBhvr>
                                        <p:cTn id="21" dur="1000" fill="hold"/>
                                        <p:tgtEl>
                                          <p:spTgt spid="10"/>
                                        </p:tgtEl>
                                        <p:attrNameLst>
                                          <p:attrName>ppt_h</p:attrName>
                                        </p:attrNameLst>
                                      </p:cBhvr>
                                      <p:tavLst>
                                        <p:tav tm="0">
                                          <p:val>
                                            <p:strVal val="#ppt_h"/>
                                          </p:val>
                                        </p:tav>
                                        <p:tav tm="100000">
                                          <p:val>
                                            <p:strVal val="#ppt_h"/>
                                          </p:val>
                                        </p:tav>
                                      </p:tavLst>
                                    </p:anim>
                                    <p:animEffect transition="in" filter="fade">
                                      <p:cBhvr>
                                        <p:cTn id="22" dur="10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50" presetClass="entr" presetSubtype="0" decel="10000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1000" fill="hold"/>
                                        <p:tgtEl>
                                          <p:spTgt spid="4"/>
                                        </p:tgtEl>
                                        <p:attrNameLst>
                                          <p:attrName>ppt_w</p:attrName>
                                        </p:attrNameLst>
                                      </p:cBhvr>
                                      <p:tavLst>
                                        <p:tav tm="0">
                                          <p:val>
                                            <p:strVal val="#ppt_w+.3"/>
                                          </p:val>
                                        </p:tav>
                                        <p:tav tm="100000">
                                          <p:val>
                                            <p:strVal val="#ppt_w"/>
                                          </p:val>
                                        </p:tav>
                                      </p:tavLst>
                                    </p:anim>
                                    <p:anim calcmode="lin" valueType="num">
                                      <p:cBhvr>
                                        <p:cTn id="28" dur="1000" fill="hold"/>
                                        <p:tgtEl>
                                          <p:spTgt spid="4"/>
                                        </p:tgtEl>
                                        <p:attrNameLst>
                                          <p:attrName>ppt_h</p:attrName>
                                        </p:attrNameLst>
                                      </p:cBhvr>
                                      <p:tavLst>
                                        <p:tav tm="0">
                                          <p:val>
                                            <p:strVal val="#ppt_h"/>
                                          </p:val>
                                        </p:tav>
                                        <p:tav tm="100000">
                                          <p:val>
                                            <p:strVal val="#ppt_h"/>
                                          </p:val>
                                        </p:tav>
                                      </p:tavLst>
                                    </p:anim>
                                    <p:animEffect transition="in" filter="fade">
                                      <p:cBhvr>
                                        <p:cTn id="29" dur="1000"/>
                                        <p:tgtEl>
                                          <p:spTgt spid="4"/>
                                        </p:tgtEl>
                                      </p:cBhvr>
                                    </p:animEffect>
                                  </p:childTnLst>
                                </p:cTn>
                              </p:par>
                            </p:childTnLst>
                          </p:cTn>
                        </p:par>
                      </p:childTnLst>
                    </p:cTn>
                  </p:par>
                  <p:par>
                    <p:cTn id="30" fill="hold">
                      <p:stCondLst>
                        <p:cond delay="indefinite"/>
                      </p:stCondLst>
                      <p:childTnLst>
                        <p:par>
                          <p:cTn id="31" fill="hold">
                            <p:stCondLst>
                              <p:cond delay="0"/>
                            </p:stCondLst>
                            <p:childTnLst>
                              <p:par>
                                <p:cTn id="32" presetID="50" presetClass="entr" presetSubtype="0" decel="100000" fill="hold" grpId="0" nodeType="clickEffect">
                                  <p:stCondLst>
                                    <p:cond delay="0"/>
                                  </p:stCondLst>
                                  <p:childTnLst>
                                    <p:set>
                                      <p:cBhvr>
                                        <p:cTn id="33" dur="1" fill="hold">
                                          <p:stCondLst>
                                            <p:cond delay="0"/>
                                          </p:stCondLst>
                                        </p:cTn>
                                        <p:tgtEl>
                                          <p:spTgt spid="5"/>
                                        </p:tgtEl>
                                        <p:attrNameLst>
                                          <p:attrName>style.visibility</p:attrName>
                                        </p:attrNameLst>
                                      </p:cBhvr>
                                      <p:to>
                                        <p:strVal val="visible"/>
                                      </p:to>
                                    </p:set>
                                    <p:anim calcmode="lin" valueType="num">
                                      <p:cBhvr>
                                        <p:cTn id="34" dur="1000" fill="hold"/>
                                        <p:tgtEl>
                                          <p:spTgt spid="5"/>
                                        </p:tgtEl>
                                        <p:attrNameLst>
                                          <p:attrName>ppt_w</p:attrName>
                                        </p:attrNameLst>
                                      </p:cBhvr>
                                      <p:tavLst>
                                        <p:tav tm="0">
                                          <p:val>
                                            <p:strVal val="#ppt_w+.3"/>
                                          </p:val>
                                        </p:tav>
                                        <p:tav tm="100000">
                                          <p:val>
                                            <p:strVal val="#ppt_w"/>
                                          </p:val>
                                        </p:tav>
                                      </p:tavLst>
                                    </p:anim>
                                    <p:anim calcmode="lin" valueType="num">
                                      <p:cBhvr>
                                        <p:cTn id="35" dur="1000" fill="hold"/>
                                        <p:tgtEl>
                                          <p:spTgt spid="5"/>
                                        </p:tgtEl>
                                        <p:attrNameLst>
                                          <p:attrName>ppt_h</p:attrName>
                                        </p:attrNameLst>
                                      </p:cBhvr>
                                      <p:tavLst>
                                        <p:tav tm="0">
                                          <p:val>
                                            <p:strVal val="#ppt_h"/>
                                          </p:val>
                                        </p:tav>
                                        <p:tav tm="100000">
                                          <p:val>
                                            <p:strVal val="#ppt_h"/>
                                          </p:val>
                                        </p:tav>
                                      </p:tavLst>
                                    </p:anim>
                                    <p:animEffect transition="in" filter="fade">
                                      <p:cBhvr>
                                        <p:cTn id="36" dur="10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50" presetClass="entr" presetSubtype="0" decel="10000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p:cTn id="41" dur="1000" fill="hold"/>
                                        <p:tgtEl>
                                          <p:spTgt spid="6"/>
                                        </p:tgtEl>
                                        <p:attrNameLst>
                                          <p:attrName>ppt_w</p:attrName>
                                        </p:attrNameLst>
                                      </p:cBhvr>
                                      <p:tavLst>
                                        <p:tav tm="0">
                                          <p:val>
                                            <p:strVal val="#ppt_w+.3"/>
                                          </p:val>
                                        </p:tav>
                                        <p:tav tm="100000">
                                          <p:val>
                                            <p:strVal val="#ppt_w"/>
                                          </p:val>
                                        </p:tav>
                                      </p:tavLst>
                                    </p:anim>
                                    <p:anim calcmode="lin" valueType="num">
                                      <p:cBhvr>
                                        <p:cTn id="42" dur="1000" fill="hold"/>
                                        <p:tgtEl>
                                          <p:spTgt spid="6"/>
                                        </p:tgtEl>
                                        <p:attrNameLst>
                                          <p:attrName>ppt_h</p:attrName>
                                        </p:attrNameLst>
                                      </p:cBhvr>
                                      <p:tavLst>
                                        <p:tav tm="0">
                                          <p:val>
                                            <p:strVal val="#ppt_h"/>
                                          </p:val>
                                        </p:tav>
                                        <p:tav tm="100000">
                                          <p:val>
                                            <p:strVal val="#ppt_h"/>
                                          </p:val>
                                        </p:tav>
                                      </p:tavLst>
                                    </p:anim>
                                    <p:animEffect transition="in" filter="fade">
                                      <p:cBhvr>
                                        <p:cTn id="43"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p:bldP spid="7"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0" y="0"/>
            <a:ext cx="9144000" cy="6858000"/>
          </a:xfrm>
          <a:prstGeom prst="frame">
            <a:avLst>
              <a:gd name="adj1" fmla="val 4808"/>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extBox 2"/>
          <p:cNvSpPr txBox="1"/>
          <p:nvPr/>
        </p:nvSpPr>
        <p:spPr>
          <a:xfrm>
            <a:off x="3352800" y="914400"/>
            <a:ext cx="2057400" cy="646331"/>
          </a:xfrm>
          <a:prstGeom prst="rect">
            <a:avLst/>
          </a:prstGeom>
          <a:solidFill>
            <a:srgbClr val="92D050"/>
          </a:solidFill>
          <a:ln>
            <a:solidFill>
              <a:schemeClr val="accent2"/>
            </a:solidFill>
          </a:ln>
          <a:scene3d>
            <a:camera prst="orthographicFront"/>
            <a:lightRig rig="threePt" dir="t"/>
          </a:scene3d>
          <a:sp3d>
            <a:bevelT w="101600" prst="riblet"/>
          </a:sp3d>
        </p:spPr>
        <p:txBody>
          <a:bodyPr wrap="square" rtlCol="0">
            <a:spAutoFit/>
          </a:bodyPr>
          <a:lstStyle/>
          <a:p>
            <a:r>
              <a:rPr lang="bn-IN" sz="3600" dirty="0" smtClean="0">
                <a:latin typeface="Nikosh" pitchFamily="2" charset="0"/>
                <a:cs typeface="Nikosh" pitchFamily="2" charset="0"/>
              </a:rPr>
              <a:t>লক্ষ্য করি </a:t>
            </a:r>
            <a:endParaRPr lang="en-US" sz="3600" dirty="0">
              <a:latin typeface="Nikosh" pitchFamily="2" charset="0"/>
              <a:cs typeface="Nikosh" pitchFamily="2" charset="0"/>
            </a:endParaRPr>
          </a:p>
        </p:txBody>
      </p:sp>
      <p:sp>
        <p:nvSpPr>
          <p:cNvPr id="4" name="TextBox 3"/>
          <p:cNvSpPr txBox="1"/>
          <p:nvPr/>
        </p:nvSpPr>
        <p:spPr>
          <a:xfrm>
            <a:off x="1371600" y="2209800"/>
            <a:ext cx="6629400" cy="1200329"/>
          </a:xfrm>
          <a:prstGeom prst="rect">
            <a:avLst/>
          </a:prstGeom>
          <a:solidFill>
            <a:srgbClr val="00B0F0"/>
          </a:solidFill>
          <a:ln>
            <a:solidFill>
              <a:schemeClr val="accent5">
                <a:lumMod val="75000"/>
              </a:schemeClr>
            </a:solidFill>
          </a:ln>
        </p:spPr>
        <p:txBody>
          <a:bodyPr wrap="square" rtlCol="0">
            <a:spAutoFit/>
          </a:bodyPr>
          <a:lstStyle/>
          <a:p>
            <a:r>
              <a:rPr lang="bn-IN" sz="2400" dirty="0" smtClean="0">
                <a:latin typeface="Nikosh" pitchFamily="2" charset="0"/>
                <a:cs typeface="Nikosh" pitchFamily="2" charset="0"/>
              </a:rPr>
              <a:t>এক বা একাধিক বীজগণিতীয় রাশির অন্তরভুক্ত যে সব পদের একমাত্র পার্থক্য আছে সাংখ্যিক সহগে, তাদের সদৃশ পদ বলা হয়। যেমন-</a:t>
            </a:r>
            <a:r>
              <a:rPr lang="en-US" sz="2400" dirty="0" smtClean="0">
                <a:latin typeface="Nikosh" pitchFamily="2" charset="0"/>
                <a:cs typeface="Nikosh" pitchFamily="2" charset="0"/>
              </a:rPr>
              <a:t>5ax,3ax.</a:t>
            </a:r>
            <a:r>
              <a:rPr lang="bn-IN" sz="2400" dirty="0" smtClean="0">
                <a:latin typeface="Nikosh" pitchFamily="2" charset="0"/>
                <a:cs typeface="Nikosh" pitchFamily="2" charset="0"/>
              </a:rPr>
              <a:t> অন্যথায় পদগুলো বিসদৃশ। যেমন-</a:t>
            </a:r>
            <a:r>
              <a:rPr lang="en-US" sz="2400" dirty="0" smtClean="0">
                <a:latin typeface="Nikosh" pitchFamily="2" charset="0"/>
                <a:cs typeface="Nikosh" pitchFamily="2" charset="0"/>
              </a:rPr>
              <a:t>6xy,6ay</a:t>
            </a:r>
            <a:r>
              <a:rPr lang="en-US" sz="2400" dirty="0" smtClean="0">
                <a:solidFill>
                  <a:schemeClr val="bg1"/>
                </a:solidFill>
                <a:latin typeface="Nikosh" pitchFamily="2" charset="0"/>
                <a:cs typeface="Nikosh" pitchFamily="2" charset="0"/>
              </a:rPr>
              <a:t>.</a:t>
            </a:r>
            <a:endParaRPr lang="en-US" sz="2400" dirty="0">
              <a:solidFill>
                <a:schemeClr val="bg1"/>
              </a:solidFill>
              <a:latin typeface="Nikosh" pitchFamily="2" charset="0"/>
              <a:cs typeface="Nikosh" pitchFamily="2" charset="0"/>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TextBox 5"/>
          <p:cNvSpPr txBox="1"/>
          <p:nvPr/>
        </p:nvSpPr>
        <p:spPr>
          <a:xfrm>
            <a:off x="1371600" y="3962400"/>
            <a:ext cx="6629400" cy="1200329"/>
          </a:xfrm>
          <a:prstGeom prst="rect">
            <a:avLst/>
          </a:prstGeom>
          <a:solidFill>
            <a:srgbClr val="00B0F0"/>
          </a:solidFill>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bn-IN" sz="2400" dirty="0" smtClean="0">
                <a:solidFill>
                  <a:schemeClr val="tx1"/>
                </a:solidFill>
                <a:latin typeface="Nikosh" pitchFamily="2" charset="0"/>
                <a:cs typeface="Nikosh" pitchFamily="2" charset="0"/>
              </a:rPr>
              <a:t>একাধিক পদের বীজগণিতীয় প্রতীকগুলো একই হলে তাদের সাংখ্যিক সহগ সমান হলেও সেগুলো বিসদৃশ পদ। যেমন-</a:t>
            </a:r>
            <a:r>
              <a:rPr lang="en-US" sz="2000" dirty="0" smtClean="0">
                <a:solidFill>
                  <a:schemeClr val="tx1"/>
                </a:solidFill>
                <a:latin typeface="Nikosh" pitchFamily="2" charset="0"/>
                <a:cs typeface="Nikosh" pitchFamily="2" charset="0"/>
              </a:rPr>
              <a:t>4</a:t>
            </a:r>
            <a:r>
              <a:rPr lang="en-US" sz="2400" dirty="0" smtClean="0">
                <a:solidFill>
                  <a:schemeClr val="tx1"/>
                </a:solidFill>
                <a:latin typeface="Nikosh" pitchFamily="2" charset="0"/>
                <a:cs typeface="Nikosh" pitchFamily="2" charset="0"/>
              </a:rPr>
              <a:t>ax± </a:t>
            </a:r>
            <a:r>
              <a:rPr lang="bn-IN" sz="2400" dirty="0" smtClean="0">
                <a:solidFill>
                  <a:schemeClr val="tx1"/>
                </a:solidFill>
                <a:latin typeface="Nikosh" pitchFamily="2" charset="0"/>
                <a:cs typeface="Nikosh" pitchFamily="2" charset="0"/>
              </a:rPr>
              <a:t>ও</a:t>
            </a:r>
            <a:r>
              <a:rPr lang="en-US" sz="2400" dirty="0" smtClean="0">
                <a:solidFill>
                  <a:schemeClr val="tx1"/>
                </a:solidFill>
                <a:latin typeface="Nikosh" pitchFamily="2" charset="0"/>
                <a:cs typeface="Nikosh" pitchFamily="2" charset="0"/>
              </a:rPr>
              <a:t> 4a±x </a:t>
            </a:r>
            <a:r>
              <a:rPr lang="bn-IN" sz="2400" dirty="0" smtClean="0">
                <a:solidFill>
                  <a:schemeClr val="tx1"/>
                </a:solidFill>
                <a:latin typeface="Nikosh" pitchFamily="2" charset="0"/>
                <a:cs typeface="Nikosh" pitchFamily="2" charset="0"/>
              </a:rPr>
              <a:t>কিন্তু </a:t>
            </a:r>
            <a:r>
              <a:rPr lang="en-US" sz="2400" dirty="0" smtClean="0">
                <a:solidFill>
                  <a:schemeClr val="tx1"/>
                </a:solidFill>
                <a:latin typeface="Nikosh" pitchFamily="2" charset="0"/>
                <a:cs typeface="Nikosh" pitchFamily="2" charset="0"/>
              </a:rPr>
              <a:t>3ax± 3x±a </a:t>
            </a:r>
            <a:r>
              <a:rPr lang="bn-IN" sz="2400" dirty="0" smtClean="0">
                <a:solidFill>
                  <a:schemeClr val="tx1"/>
                </a:solidFill>
                <a:latin typeface="Nikosh" pitchFamily="2" charset="0"/>
                <a:cs typeface="Nikosh" pitchFamily="2" charset="0"/>
              </a:rPr>
              <a:t>সদৃশ পদ। </a:t>
            </a:r>
            <a:endParaRPr lang="en-US" sz="2400" dirty="0">
              <a:solidFill>
                <a:schemeClr val="tx1"/>
              </a:solidFill>
              <a:latin typeface="Nikosh" pitchFamily="2" charset="0"/>
              <a:cs typeface="Niko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500" fill="hold"/>
                                        <p:tgtEl>
                                          <p:spTgt spid="4"/>
                                        </p:tgtEl>
                                        <p:attrNameLst>
                                          <p:attrName>ppt_w</p:attrName>
                                        </p:attrNameLst>
                                      </p:cBhvr>
                                      <p:tavLst>
                                        <p:tav tm="0">
                                          <p:val>
                                            <p:fltVal val="0"/>
                                          </p:val>
                                        </p:tav>
                                        <p:tav tm="100000">
                                          <p:val>
                                            <p:strVal val="#ppt_w"/>
                                          </p:val>
                                        </p:tav>
                                      </p:tavLst>
                                    </p:anim>
                                    <p:anim calcmode="lin" valueType="num">
                                      <p:cBhvr>
                                        <p:cTn id="26"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ppt_w</p:attrName>
                                        </p:attrNameLst>
                                      </p:cBhvr>
                                      <p:tavLst>
                                        <p:tav tm="0">
                                          <p:val>
                                            <p:fltVal val="0"/>
                                          </p:val>
                                        </p:tav>
                                        <p:tav tm="100000">
                                          <p:val>
                                            <p:strVal val="#ppt_w"/>
                                          </p:val>
                                        </p:tav>
                                      </p:tavLst>
                                    </p:anim>
                                    <p:anim calcmode="lin" valueType="num">
                                      <p:cBhvr>
                                        <p:cTn id="32"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133600" y="381000"/>
            <a:ext cx="5105400" cy="1295400"/>
          </a:xfrm>
          <a:prstGeom prst="ellipse">
            <a:avLst/>
          </a:prstGeom>
          <a:solidFill>
            <a:srgbClr val="00B0F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bg1"/>
                </a:solidFill>
                <a:latin typeface="Nikosh" pitchFamily="2" charset="0"/>
                <a:cs typeface="Nikosh" pitchFamily="2" charset="0"/>
              </a:rPr>
              <a:t>বীজগণিতীয় রাশির যোগ </a:t>
            </a:r>
            <a:endParaRPr lang="en-US" sz="3200" dirty="0">
              <a:solidFill>
                <a:schemeClr val="bg1"/>
              </a:solidFill>
              <a:latin typeface="Nikosh" pitchFamily="2" charset="0"/>
              <a:cs typeface="Nikosh" pitchFamily="2" charset="0"/>
            </a:endParaRPr>
          </a:p>
        </p:txBody>
      </p:sp>
      <p:sp>
        <p:nvSpPr>
          <p:cNvPr id="5" name="TextBox 4"/>
          <p:cNvSpPr txBox="1"/>
          <p:nvPr/>
        </p:nvSpPr>
        <p:spPr>
          <a:xfrm>
            <a:off x="1828800" y="2057400"/>
            <a:ext cx="6400800" cy="1846659"/>
          </a:xfrm>
          <a:prstGeom prst="rect">
            <a:avLst/>
          </a:prstGeom>
          <a:solidFill>
            <a:srgbClr val="00B050"/>
          </a:solidFill>
        </p:spPr>
        <p:txBody>
          <a:bodyPr wrap="square" rtlCol="0">
            <a:spAutoFit/>
          </a:bodyPr>
          <a:lstStyle/>
          <a:p>
            <a:r>
              <a:rPr lang="bn-IN" sz="2400" dirty="0" smtClean="0">
                <a:latin typeface="Nikosh" pitchFamily="2" charset="0"/>
                <a:cs typeface="Nikosh" pitchFamily="2" charset="0"/>
              </a:rPr>
              <a:t>দুই বা ততোধিক বীজগণিতীয় রাশি যোগ করতে হলে </a:t>
            </a:r>
          </a:p>
          <a:p>
            <a:r>
              <a:rPr lang="bn-IN" sz="2400" dirty="0" smtClean="0">
                <a:latin typeface="Nikosh" pitchFamily="2" charset="0"/>
                <a:cs typeface="Nikosh" pitchFamily="2" charset="0"/>
              </a:rPr>
              <a:t>সদৃশ পদের সহগগুলো চিহ্নযুক্ত সংখ্যার নিয়মে যোগ করতে হবে।</a:t>
            </a:r>
          </a:p>
          <a:p>
            <a:r>
              <a:rPr lang="bn-IN" sz="2400" dirty="0" smtClean="0">
                <a:latin typeface="Nikosh" pitchFamily="2" charset="0"/>
                <a:cs typeface="Nikosh" pitchFamily="2" charset="0"/>
              </a:rPr>
              <a:t>এর পর প্রাপ্ত সহগের ডানপাশে প্রতীকগুলো বসাতে হবে। বিসদৃশ পদগুলো তাদের চিহ্নসহ যোগফলে বসাতে হবে। যেমনঃ </a:t>
            </a:r>
            <a:endParaRPr lang="en-US" sz="2400" dirty="0" smtClean="0">
              <a:latin typeface="Nikosh" pitchFamily="2" charset="0"/>
              <a:cs typeface="Nikosh" pitchFamily="2" charset="0"/>
            </a:endParaRPr>
          </a:p>
          <a:p>
            <a:r>
              <a:rPr lang="bn-IN" b="1" dirty="0" smtClean="0">
                <a:latin typeface="Nikosh" pitchFamily="2" charset="0"/>
                <a:cs typeface="Nikosh" pitchFamily="2" charset="0"/>
              </a:rPr>
              <a:t>  </a:t>
            </a:r>
            <a:endParaRPr lang="en-US" b="1" dirty="0">
              <a:latin typeface="Nikosh" pitchFamily="2" charset="0"/>
              <a:cs typeface="Nikosh" pitchFamily="2" charset="0"/>
            </a:endParaRPr>
          </a:p>
        </p:txBody>
      </p:sp>
      <p:sp>
        <p:nvSpPr>
          <p:cNvPr id="6" name="Frame 5"/>
          <p:cNvSpPr/>
          <p:nvPr/>
        </p:nvSpPr>
        <p:spPr>
          <a:xfrm>
            <a:off x="0" y="0"/>
            <a:ext cx="9144000" cy="6858000"/>
          </a:xfrm>
          <a:prstGeom prst="frame">
            <a:avLst>
              <a:gd name="adj1" fmla="val 3334"/>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Box 6"/>
          <p:cNvSpPr txBox="1"/>
          <p:nvPr/>
        </p:nvSpPr>
        <p:spPr>
          <a:xfrm>
            <a:off x="1828800" y="3886200"/>
            <a:ext cx="5791200" cy="461665"/>
          </a:xfrm>
          <a:prstGeom prst="rect">
            <a:avLst/>
          </a:prstGeom>
          <a:noFill/>
        </p:spPr>
        <p:txBody>
          <a:bodyPr wrap="square" rtlCol="0">
            <a:spAutoFit/>
          </a:bodyPr>
          <a:lstStyle/>
          <a:p>
            <a:r>
              <a:rPr lang="en-US" sz="2400" dirty="0" smtClean="0">
                <a:latin typeface="Nikosh" pitchFamily="2" charset="0"/>
                <a:cs typeface="Nikosh" pitchFamily="2" charset="0"/>
              </a:rPr>
              <a:t>2a+5b+c, </a:t>
            </a:r>
            <a:r>
              <a:rPr lang="bn-IN" sz="2400" dirty="0" smtClean="0">
                <a:latin typeface="Nikosh" pitchFamily="2" charset="0"/>
                <a:cs typeface="Nikosh" pitchFamily="2" charset="0"/>
              </a:rPr>
              <a:t>এবং </a:t>
            </a:r>
            <a:r>
              <a:rPr lang="en-US" sz="2400" dirty="0" smtClean="0">
                <a:latin typeface="Nikosh" pitchFamily="2" charset="0"/>
                <a:cs typeface="Nikosh" pitchFamily="2" charset="0"/>
              </a:rPr>
              <a:t> 3a+4b+d</a:t>
            </a:r>
            <a:r>
              <a:rPr lang="bn-IN" sz="2400" dirty="0" smtClean="0">
                <a:latin typeface="Nikosh" pitchFamily="2" charset="0"/>
                <a:cs typeface="Nikosh" pitchFamily="2" charset="0"/>
              </a:rPr>
              <a:t> এর যোগ </a:t>
            </a:r>
            <a:endParaRPr lang="en-US" sz="2400" dirty="0">
              <a:latin typeface="Nikosh" pitchFamily="2" charset="0"/>
              <a:cs typeface="Nikosh" pitchFamily="2" charset="0"/>
            </a:endParaRPr>
          </a:p>
        </p:txBody>
      </p:sp>
      <p:sp>
        <p:nvSpPr>
          <p:cNvPr id="8" name="TextBox 7"/>
          <p:cNvSpPr txBox="1"/>
          <p:nvPr/>
        </p:nvSpPr>
        <p:spPr>
          <a:xfrm>
            <a:off x="1905000" y="4648200"/>
            <a:ext cx="4343400" cy="1200329"/>
          </a:xfrm>
          <a:prstGeom prst="rect">
            <a:avLst/>
          </a:prstGeom>
          <a:noFill/>
        </p:spPr>
        <p:txBody>
          <a:bodyPr wrap="square" rtlCol="0">
            <a:spAutoFit/>
          </a:bodyPr>
          <a:lstStyle/>
          <a:p>
            <a:r>
              <a:rPr lang="en-US" sz="2400" dirty="0" smtClean="0">
                <a:latin typeface="Nikosh" pitchFamily="2" charset="0"/>
                <a:cs typeface="Nikosh" pitchFamily="2" charset="0"/>
              </a:rPr>
              <a:t>(2a+5b+c)+ (3a+4b+d)</a:t>
            </a:r>
          </a:p>
          <a:p>
            <a:r>
              <a:rPr lang="en-US" sz="2400" dirty="0" smtClean="0">
                <a:latin typeface="Nikosh" pitchFamily="2" charset="0"/>
                <a:cs typeface="Nikosh" pitchFamily="2" charset="0"/>
              </a:rPr>
              <a:t>=(2a+3a)+(5b+4b)+</a:t>
            </a:r>
            <a:r>
              <a:rPr lang="en-US" sz="2400" dirty="0" err="1" smtClean="0">
                <a:latin typeface="Nikosh" pitchFamily="2" charset="0"/>
                <a:cs typeface="Nikosh" pitchFamily="2" charset="0"/>
              </a:rPr>
              <a:t>c+d</a:t>
            </a:r>
            <a:endParaRPr lang="en-US" sz="2400" dirty="0" smtClean="0">
              <a:latin typeface="Nikosh" pitchFamily="2" charset="0"/>
              <a:cs typeface="Nikosh" pitchFamily="2" charset="0"/>
            </a:endParaRPr>
          </a:p>
          <a:p>
            <a:r>
              <a:rPr lang="en-US" sz="2400" dirty="0" smtClean="0">
                <a:latin typeface="Nikosh" pitchFamily="2" charset="0"/>
                <a:cs typeface="Nikosh" pitchFamily="2" charset="0"/>
              </a:rPr>
              <a:t>=5a+9b+c+d.</a:t>
            </a:r>
            <a:endParaRPr lang="en-US" sz="2400" dirty="0">
              <a:latin typeface="Nikosh" pitchFamily="2" charset="0"/>
              <a:cs typeface="Nikosh"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strVal val="#ppt_w+.3"/>
                                          </p:val>
                                        </p:tav>
                                        <p:tav tm="100000">
                                          <p:val>
                                            <p:strVal val="#ppt_w"/>
                                          </p:val>
                                        </p:tav>
                                      </p:tavLst>
                                    </p:anim>
                                    <p:anim calcmode="lin" valueType="num">
                                      <p:cBhvr>
                                        <p:cTn id="15" dur="1000" fill="hold"/>
                                        <p:tgtEl>
                                          <p:spTgt spid="5"/>
                                        </p:tgtEl>
                                        <p:attrNameLst>
                                          <p:attrName>ppt_h</p:attrName>
                                        </p:attrNameLst>
                                      </p:cBhvr>
                                      <p:tavLst>
                                        <p:tav tm="0">
                                          <p:val>
                                            <p:strVal val="#ppt_h"/>
                                          </p:val>
                                        </p:tav>
                                        <p:tav tm="100000">
                                          <p:val>
                                            <p:strVal val="#ppt_h"/>
                                          </p:val>
                                        </p:tav>
                                      </p:tavLst>
                                    </p:anim>
                                    <p:animEffect transition="in" filter="fade">
                                      <p:cBhvr>
                                        <p:cTn id="16" dur="1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down)">
                                      <p:cBhvr>
                                        <p:cTn id="21" dur="580">
                                          <p:stCondLst>
                                            <p:cond delay="0"/>
                                          </p:stCondLst>
                                        </p:cTn>
                                        <p:tgtEl>
                                          <p:spTgt spid="7"/>
                                        </p:tgtEl>
                                      </p:cBhvr>
                                    </p:animEffect>
                                    <p:anim calcmode="lin" valueType="num">
                                      <p:cBhvr>
                                        <p:cTn id="22"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27" dur="26">
                                          <p:stCondLst>
                                            <p:cond delay="650"/>
                                          </p:stCondLst>
                                        </p:cTn>
                                        <p:tgtEl>
                                          <p:spTgt spid="7"/>
                                        </p:tgtEl>
                                      </p:cBhvr>
                                      <p:to x="100000" y="60000"/>
                                    </p:animScale>
                                    <p:animScale>
                                      <p:cBhvr>
                                        <p:cTn id="28" dur="166" decel="50000">
                                          <p:stCondLst>
                                            <p:cond delay="676"/>
                                          </p:stCondLst>
                                        </p:cTn>
                                        <p:tgtEl>
                                          <p:spTgt spid="7"/>
                                        </p:tgtEl>
                                      </p:cBhvr>
                                      <p:to x="100000" y="100000"/>
                                    </p:animScale>
                                    <p:animScale>
                                      <p:cBhvr>
                                        <p:cTn id="29" dur="26">
                                          <p:stCondLst>
                                            <p:cond delay="1312"/>
                                          </p:stCondLst>
                                        </p:cTn>
                                        <p:tgtEl>
                                          <p:spTgt spid="7"/>
                                        </p:tgtEl>
                                      </p:cBhvr>
                                      <p:to x="100000" y="80000"/>
                                    </p:animScale>
                                    <p:animScale>
                                      <p:cBhvr>
                                        <p:cTn id="30" dur="166" decel="50000">
                                          <p:stCondLst>
                                            <p:cond delay="1338"/>
                                          </p:stCondLst>
                                        </p:cTn>
                                        <p:tgtEl>
                                          <p:spTgt spid="7"/>
                                        </p:tgtEl>
                                      </p:cBhvr>
                                      <p:to x="100000" y="100000"/>
                                    </p:animScale>
                                    <p:animScale>
                                      <p:cBhvr>
                                        <p:cTn id="31" dur="26">
                                          <p:stCondLst>
                                            <p:cond delay="1642"/>
                                          </p:stCondLst>
                                        </p:cTn>
                                        <p:tgtEl>
                                          <p:spTgt spid="7"/>
                                        </p:tgtEl>
                                      </p:cBhvr>
                                      <p:to x="100000" y="90000"/>
                                    </p:animScale>
                                    <p:animScale>
                                      <p:cBhvr>
                                        <p:cTn id="32" dur="166" decel="50000">
                                          <p:stCondLst>
                                            <p:cond delay="1668"/>
                                          </p:stCondLst>
                                        </p:cTn>
                                        <p:tgtEl>
                                          <p:spTgt spid="7"/>
                                        </p:tgtEl>
                                      </p:cBhvr>
                                      <p:to x="100000" y="100000"/>
                                    </p:animScale>
                                    <p:animScale>
                                      <p:cBhvr>
                                        <p:cTn id="33" dur="26">
                                          <p:stCondLst>
                                            <p:cond delay="1808"/>
                                          </p:stCondLst>
                                        </p:cTn>
                                        <p:tgtEl>
                                          <p:spTgt spid="7"/>
                                        </p:tgtEl>
                                      </p:cBhvr>
                                      <p:to x="100000" y="95000"/>
                                    </p:animScale>
                                    <p:animScale>
                                      <p:cBhvr>
                                        <p:cTn id="34" dur="166" decel="50000">
                                          <p:stCondLst>
                                            <p:cond delay="1834"/>
                                          </p:stCondLst>
                                        </p:cTn>
                                        <p:tgtEl>
                                          <p:spTgt spid="7"/>
                                        </p:tgtEl>
                                      </p:cBhvr>
                                      <p:to x="100000" y="100000"/>
                                    </p:animScale>
                                  </p:childTnLst>
                                </p:cTn>
                              </p:par>
                            </p:childTnLst>
                          </p:cTn>
                        </p:par>
                      </p:childTnLst>
                    </p:cTn>
                  </p:par>
                  <p:par>
                    <p:cTn id="35" fill="hold">
                      <p:stCondLst>
                        <p:cond delay="indefinite"/>
                      </p:stCondLst>
                      <p:childTnLst>
                        <p:par>
                          <p:cTn id="36" fill="hold">
                            <p:stCondLst>
                              <p:cond delay="0"/>
                            </p:stCondLst>
                            <p:childTnLst>
                              <p:par>
                                <p:cTn id="37" presetID="50" presetClass="entr" presetSubtype="0" decel="10000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 calcmode="lin" valueType="num">
                                      <p:cBhvr>
                                        <p:cTn id="39" dur="1000" fill="hold"/>
                                        <p:tgtEl>
                                          <p:spTgt spid="8"/>
                                        </p:tgtEl>
                                        <p:attrNameLst>
                                          <p:attrName>ppt_w</p:attrName>
                                        </p:attrNameLst>
                                      </p:cBhvr>
                                      <p:tavLst>
                                        <p:tav tm="0">
                                          <p:val>
                                            <p:strVal val="#ppt_w+.3"/>
                                          </p:val>
                                        </p:tav>
                                        <p:tav tm="100000">
                                          <p:val>
                                            <p:strVal val="#ppt_w"/>
                                          </p:val>
                                        </p:tav>
                                      </p:tavLst>
                                    </p:anim>
                                    <p:anim calcmode="lin" valueType="num">
                                      <p:cBhvr>
                                        <p:cTn id="40" dur="1000" fill="hold"/>
                                        <p:tgtEl>
                                          <p:spTgt spid="8"/>
                                        </p:tgtEl>
                                        <p:attrNameLst>
                                          <p:attrName>ppt_h</p:attrName>
                                        </p:attrNameLst>
                                      </p:cBhvr>
                                      <p:tavLst>
                                        <p:tav tm="0">
                                          <p:val>
                                            <p:strVal val="#ppt_h"/>
                                          </p:val>
                                        </p:tav>
                                        <p:tav tm="100000">
                                          <p:val>
                                            <p:strVal val="#ppt_h"/>
                                          </p:val>
                                        </p:tav>
                                      </p:tavLst>
                                    </p:anim>
                                    <p:animEffect transition="in" filter="fade">
                                      <p:cBhvr>
                                        <p:cTn id="41"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228600" y="0"/>
            <a:ext cx="9372600" cy="6705600"/>
          </a:xfrm>
          <a:prstGeom prst="frame">
            <a:avLst>
              <a:gd name="adj1" fmla="val 5000"/>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extBox 2"/>
          <p:cNvSpPr txBox="1"/>
          <p:nvPr/>
        </p:nvSpPr>
        <p:spPr>
          <a:xfrm>
            <a:off x="3657600" y="990600"/>
            <a:ext cx="1905000" cy="584775"/>
          </a:xfrm>
          <a:prstGeom prst="rect">
            <a:avLst/>
          </a:prstGeom>
          <a:noFill/>
        </p:spPr>
        <p:txBody>
          <a:bodyPr wrap="square" rtlCol="0">
            <a:spAutoFit/>
          </a:bodyPr>
          <a:lstStyle/>
          <a:p>
            <a:r>
              <a:rPr lang="bn-IN" sz="3200" dirty="0" smtClean="0">
                <a:latin typeface="Nikosh" pitchFamily="2" charset="0"/>
                <a:cs typeface="Nikosh" pitchFamily="2" charset="0"/>
              </a:rPr>
              <a:t>লক্ষ্য করি </a:t>
            </a:r>
            <a:endParaRPr lang="en-US" sz="3200" dirty="0">
              <a:latin typeface="Nikosh" pitchFamily="2" charset="0"/>
              <a:cs typeface="Nikosh" pitchFamily="2" charset="0"/>
            </a:endParaRPr>
          </a:p>
        </p:txBody>
      </p:sp>
      <p:sp>
        <p:nvSpPr>
          <p:cNvPr id="4" name="TextBox 3"/>
          <p:cNvSpPr txBox="1"/>
          <p:nvPr/>
        </p:nvSpPr>
        <p:spPr>
          <a:xfrm>
            <a:off x="533400" y="2057400"/>
            <a:ext cx="6858000" cy="830997"/>
          </a:xfrm>
          <a:prstGeom prst="rect">
            <a:avLst/>
          </a:prstGeom>
          <a:noFill/>
        </p:spPr>
        <p:txBody>
          <a:bodyPr wrap="square" rtlCol="0">
            <a:spAutoFit/>
          </a:bodyPr>
          <a:lstStyle/>
          <a:p>
            <a:pPr lvl="2">
              <a:buFont typeface="Wingdings" pitchFamily="2" charset="2"/>
              <a:buChar char="q"/>
            </a:pPr>
            <a:r>
              <a:rPr lang="en-US" sz="2400" dirty="0" smtClean="0">
                <a:latin typeface="Nikosh" pitchFamily="2" charset="0"/>
                <a:cs typeface="Nikosh" pitchFamily="2" charset="0"/>
              </a:rPr>
              <a:t> </a:t>
            </a:r>
            <a:r>
              <a:rPr lang="bn-IN" sz="2400" dirty="0" smtClean="0">
                <a:latin typeface="Nikosh" pitchFamily="2" charset="0"/>
                <a:cs typeface="Nikosh" pitchFamily="2" charset="0"/>
              </a:rPr>
              <a:t>কোন রাশির আগে কোন চিহ্ন না থাকলে,সেখানে (+)যোগ চিহ্ন ধরা হয়।  </a:t>
            </a:r>
            <a:endParaRPr lang="en-US" sz="2400" dirty="0">
              <a:latin typeface="Nikosh" pitchFamily="2" charset="0"/>
              <a:cs typeface="Nikosh" pitchFamily="2" charset="0"/>
            </a:endParaRPr>
          </a:p>
        </p:txBody>
      </p:sp>
      <p:sp>
        <p:nvSpPr>
          <p:cNvPr id="5" name="TextBox 4"/>
          <p:cNvSpPr txBox="1"/>
          <p:nvPr/>
        </p:nvSpPr>
        <p:spPr>
          <a:xfrm>
            <a:off x="1447800" y="2895600"/>
            <a:ext cx="6248400" cy="830997"/>
          </a:xfrm>
          <a:prstGeom prst="rect">
            <a:avLst/>
          </a:prstGeom>
          <a:noFill/>
        </p:spPr>
        <p:txBody>
          <a:bodyPr wrap="square" rtlCol="0">
            <a:spAutoFit/>
          </a:bodyPr>
          <a:lstStyle/>
          <a:p>
            <a:pPr>
              <a:buFont typeface="Wingdings" pitchFamily="2" charset="2"/>
              <a:buChar char="q"/>
            </a:pPr>
            <a:r>
              <a:rPr lang="bn-IN" sz="2400" dirty="0" smtClean="0">
                <a:latin typeface="Nikosh" pitchFamily="2" charset="0"/>
                <a:cs typeface="Nikosh" pitchFamily="2" charset="0"/>
              </a:rPr>
              <a:t>সদৃশ পদগুলো তাদের স্ব স্ব চিহ্নসই নিচে নিচে লিখে যোগ করা যায়। যেমনঃ </a:t>
            </a:r>
            <a:r>
              <a:rPr lang="en-US" sz="2400" dirty="0" smtClean="0">
                <a:latin typeface="Nikosh" pitchFamily="2" charset="0"/>
                <a:cs typeface="Nikosh" pitchFamily="2" charset="0"/>
              </a:rPr>
              <a:t>4a+3b+5c±  </a:t>
            </a:r>
            <a:r>
              <a:rPr lang="bn-IN" sz="2400" dirty="0" smtClean="0">
                <a:latin typeface="Nikosh" pitchFamily="2" charset="0"/>
                <a:cs typeface="Nikosh" pitchFamily="2" charset="0"/>
              </a:rPr>
              <a:t>এবং </a:t>
            </a:r>
            <a:r>
              <a:rPr lang="en-US" sz="2400" dirty="0" smtClean="0">
                <a:latin typeface="Nikosh" pitchFamily="2" charset="0"/>
                <a:cs typeface="Nikosh" pitchFamily="2" charset="0"/>
              </a:rPr>
              <a:t>-3a+4b-4c±</a:t>
            </a:r>
            <a:r>
              <a:rPr lang="bn-IN" sz="2400" dirty="0" smtClean="0">
                <a:latin typeface="Nikosh" pitchFamily="2" charset="0"/>
                <a:cs typeface="Nikosh" pitchFamily="2" charset="0"/>
              </a:rPr>
              <a:t>এর যোগ। </a:t>
            </a:r>
            <a:endParaRPr lang="en-US" sz="2400" dirty="0">
              <a:latin typeface="Nikosh" pitchFamily="2" charset="0"/>
              <a:cs typeface="Nikosh" pitchFamily="2" charset="0"/>
            </a:endParaRPr>
          </a:p>
        </p:txBody>
      </p:sp>
      <p:sp>
        <p:nvSpPr>
          <p:cNvPr id="7" name="TextBox 6"/>
          <p:cNvSpPr txBox="1"/>
          <p:nvPr/>
        </p:nvSpPr>
        <p:spPr>
          <a:xfrm>
            <a:off x="3124200" y="4267200"/>
            <a:ext cx="3048000" cy="461665"/>
          </a:xfrm>
          <a:prstGeom prst="rect">
            <a:avLst/>
          </a:prstGeom>
          <a:noFill/>
        </p:spPr>
        <p:txBody>
          <a:bodyPr wrap="square" rtlCol="0">
            <a:spAutoFit/>
          </a:bodyPr>
          <a:lstStyle/>
          <a:p>
            <a:r>
              <a:rPr lang="en-US" sz="2400" dirty="0" smtClean="0">
                <a:latin typeface="Nikosh" pitchFamily="2" charset="0"/>
                <a:cs typeface="Nikosh" pitchFamily="2" charset="0"/>
              </a:rPr>
              <a:t>4a+3b+5c± </a:t>
            </a:r>
            <a:endParaRPr lang="en-US" sz="2400" dirty="0"/>
          </a:p>
        </p:txBody>
      </p:sp>
      <p:sp>
        <p:nvSpPr>
          <p:cNvPr id="8" name="Rectangle 7"/>
          <p:cNvSpPr/>
          <p:nvPr/>
        </p:nvSpPr>
        <p:spPr>
          <a:xfrm>
            <a:off x="3124200" y="4648200"/>
            <a:ext cx="1806905" cy="461665"/>
          </a:xfrm>
          <a:prstGeom prst="rect">
            <a:avLst/>
          </a:prstGeom>
        </p:spPr>
        <p:txBody>
          <a:bodyPr wrap="none">
            <a:spAutoFit/>
          </a:bodyPr>
          <a:lstStyle/>
          <a:p>
            <a:r>
              <a:rPr lang="en-US" sz="2400" b="1" dirty="0" smtClean="0">
                <a:latin typeface="Nikosh" pitchFamily="2" charset="0"/>
                <a:cs typeface="Nikosh" pitchFamily="2" charset="0"/>
              </a:rPr>
              <a:t>-</a:t>
            </a:r>
            <a:r>
              <a:rPr lang="en-US" sz="2400" dirty="0" smtClean="0">
                <a:latin typeface="Nikosh" pitchFamily="2" charset="0"/>
                <a:cs typeface="Nikosh" pitchFamily="2" charset="0"/>
              </a:rPr>
              <a:t>3a+4b-4c±</a:t>
            </a:r>
            <a:endParaRPr lang="en-US" sz="2400" dirty="0"/>
          </a:p>
        </p:txBody>
      </p:sp>
      <p:cxnSp>
        <p:nvCxnSpPr>
          <p:cNvPr id="10" name="Straight Connector 9"/>
          <p:cNvCxnSpPr/>
          <p:nvPr/>
        </p:nvCxnSpPr>
        <p:spPr>
          <a:xfrm>
            <a:off x="2971800" y="5181600"/>
            <a:ext cx="213360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200400" y="5181600"/>
            <a:ext cx="2209800" cy="461665"/>
          </a:xfrm>
          <a:prstGeom prst="rect">
            <a:avLst/>
          </a:prstGeom>
          <a:noFill/>
        </p:spPr>
        <p:txBody>
          <a:bodyPr wrap="square" rtlCol="0">
            <a:spAutoFit/>
          </a:bodyPr>
          <a:lstStyle/>
          <a:p>
            <a:r>
              <a:rPr lang="en-US" sz="2400" b="1" dirty="0" smtClean="0"/>
              <a:t>a + 7b  + c²</a:t>
            </a:r>
            <a:endParaRPr lang="en-US" sz="2400" b="1" dirty="0"/>
          </a:p>
        </p:txBody>
      </p:sp>
      <p:cxnSp>
        <p:nvCxnSpPr>
          <p:cNvPr id="13" name="Straight Connector 12"/>
          <p:cNvCxnSpPr/>
          <p:nvPr/>
        </p:nvCxnSpPr>
        <p:spPr>
          <a:xfrm>
            <a:off x="3048000" y="5105400"/>
            <a:ext cx="1828800" cy="1588"/>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0" presetClass="entr" presetSubtype="0" decel="100000"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p:cTn id="25" dur="1000" fill="hold"/>
                                        <p:tgtEl>
                                          <p:spTgt spid="4"/>
                                        </p:tgtEl>
                                        <p:attrNameLst>
                                          <p:attrName>ppt_w</p:attrName>
                                        </p:attrNameLst>
                                      </p:cBhvr>
                                      <p:tavLst>
                                        <p:tav tm="0">
                                          <p:val>
                                            <p:strVal val="#ppt_w+.3"/>
                                          </p:val>
                                        </p:tav>
                                        <p:tav tm="100000">
                                          <p:val>
                                            <p:strVal val="#ppt_w"/>
                                          </p:val>
                                        </p:tav>
                                      </p:tavLst>
                                    </p:anim>
                                    <p:anim calcmode="lin" valueType="num">
                                      <p:cBhvr>
                                        <p:cTn id="26" dur="1000" fill="hold"/>
                                        <p:tgtEl>
                                          <p:spTgt spid="4"/>
                                        </p:tgtEl>
                                        <p:attrNameLst>
                                          <p:attrName>ppt_h</p:attrName>
                                        </p:attrNameLst>
                                      </p:cBhvr>
                                      <p:tavLst>
                                        <p:tav tm="0">
                                          <p:val>
                                            <p:strVal val="#ppt_h"/>
                                          </p:val>
                                        </p:tav>
                                        <p:tav tm="100000">
                                          <p:val>
                                            <p:strVal val="#ppt_h"/>
                                          </p:val>
                                        </p:tav>
                                      </p:tavLst>
                                    </p:anim>
                                    <p:animEffect transition="in" filter="fade">
                                      <p:cBhvr>
                                        <p:cTn id="27" dur="10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wipe(down)">
                                      <p:cBhvr>
                                        <p:cTn id="32" dur="580">
                                          <p:stCondLst>
                                            <p:cond delay="0"/>
                                          </p:stCondLst>
                                        </p:cTn>
                                        <p:tgtEl>
                                          <p:spTgt spid="5"/>
                                        </p:tgtEl>
                                      </p:cBhvr>
                                    </p:animEffect>
                                    <p:anim calcmode="lin" valueType="num">
                                      <p:cBhvr>
                                        <p:cTn id="3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8" dur="26">
                                          <p:stCondLst>
                                            <p:cond delay="650"/>
                                          </p:stCondLst>
                                        </p:cTn>
                                        <p:tgtEl>
                                          <p:spTgt spid="5"/>
                                        </p:tgtEl>
                                      </p:cBhvr>
                                      <p:to x="100000" y="60000"/>
                                    </p:animScale>
                                    <p:animScale>
                                      <p:cBhvr>
                                        <p:cTn id="39" dur="166" decel="50000">
                                          <p:stCondLst>
                                            <p:cond delay="676"/>
                                          </p:stCondLst>
                                        </p:cTn>
                                        <p:tgtEl>
                                          <p:spTgt spid="5"/>
                                        </p:tgtEl>
                                      </p:cBhvr>
                                      <p:to x="100000" y="100000"/>
                                    </p:animScale>
                                    <p:animScale>
                                      <p:cBhvr>
                                        <p:cTn id="40" dur="26">
                                          <p:stCondLst>
                                            <p:cond delay="1312"/>
                                          </p:stCondLst>
                                        </p:cTn>
                                        <p:tgtEl>
                                          <p:spTgt spid="5"/>
                                        </p:tgtEl>
                                      </p:cBhvr>
                                      <p:to x="100000" y="80000"/>
                                    </p:animScale>
                                    <p:animScale>
                                      <p:cBhvr>
                                        <p:cTn id="41" dur="166" decel="50000">
                                          <p:stCondLst>
                                            <p:cond delay="1338"/>
                                          </p:stCondLst>
                                        </p:cTn>
                                        <p:tgtEl>
                                          <p:spTgt spid="5"/>
                                        </p:tgtEl>
                                      </p:cBhvr>
                                      <p:to x="100000" y="100000"/>
                                    </p:animScale>
                                    <p:animScale>
                                      <p:cBhvr>
                                        <p:cTn id="42" dur="26">
                                          <p:stCondLst>
                                            <p:cond delay="1642"/>
                                          </p:stCondLst>
                                        </p:cTn>
                                        <p:tgtEl>
                                          <p:spTgt spid="5"/>
                                        </p:tgtEl>
                                      </p:cBhvr>
                                      <p:to x="100000" y="90000"/>
                                    </p:animScale>
                                    <p:animScale>
                                      <p:cBhvr>
                                        <p:cTn id="43" dur="166" decel="50000">
                                          <p:stCondLst>
                                            <p:cond delay="1668"/>
                                          </p:stCondLst>
                                        </p:cTn>
                                        <p:tgtEl>
                                          <p:spTgt spid="5"/>
                                        </p:tgtEl>
                                      </p:cBhvr>
                                      <p:to x="100000" y="100000"/>
                                    </p:animScale>
                                    <p:animScale>
                                      <p:cBhvr>
                                        <p:cTn id="44" dur="26">
                                          <p:stCondLst>
                                            <p:cond delay="1808"/>
                                          </p:stCondLst>
                                        </p:cTn>
                                        <p:tgtEl>
                                          <p:spTgt spid="5"/>
                                        </p:tgtEl>
                                      </p:cBhvr>
                                      <p:to x="100000" y="95000"/>
                                    </p:animScale>
                                    <p:animScale>
                                      <p:cBhvr>
                                        <p:cTn id="45" dur="166" decel="50000">
                                          <p:stCondLst>
                                            <p:cond delay="1834"/>
                                          </p:stCondLst>
                                        </p:cTn>
                                        <p:tgtEl>
                                          <p:spTgt spid="5"/>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50" presetClass="entr" presetSubtype="0" decel="100000" fill="hold" grpId="0" nodeType="clickEffect">
                                  <p:stCondLst>
                                    <p:cond delay="0"/>
                                  </p:stCondLst>
                                  <p:childTnLst>
                                    <p:set>
                                      <p:cBhvr>
                                        <p:cTn id="49" dur="1" fill="hold">
                                          <p:stCondLst>
                                            <p:cond delay="0"/>
                                          </p:stCondLst>
                                        </p:cTn>
                                        <p:tgtEl>
                                          <p:spTgt spid="7"/>
                                        </p:tgtEl>
                                        <p:attrNameLst>
                                          <p:attrName>style.visibility</p:attrName>
                                        </p:attrNameLst>
                                      </p:cBhvr>
                                      <p:to>
                                        <p:strVal val="visible"/>
                                      </p:to>
                                    </p:set>
                                    <p:anim calcmode="lin" valueType="num">
                                      <p:cBhvr>
                                        <p:cTn id="50" dur="1000" fill="hold"/>
                                        <p:tgtEl>
                                          <p:spTgt spid="7"/>
                                        </p:tgtEl>
                                        <p:attrNameLst>
                                          <p:attrName>ppt_w</p:attrName>
                                        </p:attrNameLst>
                                      </p:cBhvr>
                                      <p:tavLst>
                                        <p:tav tm="0">
                                          <p:val>
                                            <p:strVal val="#ppt_w+.3"/>
                                          </p:val>
                                        </p:tav>
                                        <p:tav tm="100000">
                                          <p:val>
                                            <p:strVal val="#ppt_w"/>
                                          </p:val>
                                        </p:tav>
                                      </p:tavLst>
                                    </p:anim>
                                    <p:anim calcmode="lin" valueType="num">
                                      <p:cBhvr>
                                        <p:cTn id="51" dur="1000" fill="hold"/>
                                        <p:tgtEl>
                                          <p:spTgt spid="7"/>
                                        </p:tgtEl>
                                        <p:attrNameLst>
                                          <p:attrName>ppt_h</p:attrName>
                                        </p:attrNameLst>
                                      </p:cBhvr>
                                      <p:tavLst>
                                        <p:tav tm="0">
                                          <p:val>
                                            <p:strVal val="#ppt_h"/>
                                          </p:val>
                                        </p:tav>
                                        <p:tav tm="100000">
                                          <p:val>
                                            <p:strVal val="#ppt_h"/>
                                          </p:val>
                                        </p:tav>
                                      </p:tavLst>
                                    </p:anim>
                                    <p:animEffect transition="in" filter="fade">
                                      <p:cBhvr>
                                        <p:cTn id="52" dur="10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50" presetClass="entr" presetSubtype="0" decel="100000"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 calcmode="lin" valueType="num">
                                      <p:cBhvr>
                                        <p:cTn id="57" dur="1000" fill="hold"/>
                                        <p:tgtEl>
                                          <p:spTgt spid="8"/>
                                        </p:tgtEl>
                                        <p:attrNameLst>
                                          <p:attrName>ppt_w</p:attrName>
                                        </p:attrNameLst>
                                      </p:cBhvr>
                                      <p:tavLst>
                                        <p:tav tm="0">
                                          <p:val>
                                            <p:strVal val="#ppt_w+.3"/>
                                          </p:val>
                                        </p:tav>
                                        <p:tav tm="100000">
                                          <p:val>
                                            <p:strVal val="#ppt_w"/>
                                          </p:val>
                                        </p:tav>
                                      </p:tavLst>
                                    </p:anim>
                                    <p:anim calcmode="lin" valueType="num">
                                      <p:cBhvr>
                                        <p:cTn id="58" dur="1000" fill="hold"/>
                                        <p:tgtEl>
                                          <p:spTgt spid="8"/>
                                        </p:tgtEl>
                                        <p:attrNameLst>
                                          <p:attrName>ppt_h</p:attrName>
                                        </p:attrNameLst>
                                      </p:cBhvr>
                                      <p:tavLst>
                                        <p:tav tm="0">
                                          <p:val>
                                            <p:strVal val="#ppt_h"/>
                                          </p:val>
                                        </p:tav>
                                        <p:tav tm="100000">
                                          <p:val>
                                            <p:strVal val="#ppt_h"/>
                                          </p:val>
                                        </p:tav>
                                      </p:tavLst>
                                    </p:anim>
                                    <p:animEffect transition="in" filter="fade">
                                      <p:cBhvr>
                                        <p:cTn id="59" dur="1000"/>
                                        <p:tgtEl>
                                          <p:spTgt spid="8"/>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13"/>
                                        </p:tgtEl>
                                        <p:attrNameLst>
                                          <p:attrName>style.visibility</p:attrName>
                                        </p:attrNameLst>
                                      </p:cBhvr>
                                      <p:to>
                                        <p:strVal val="visible"/>
                                      </p:to>
                                    </p:set>
                                    <p:animEffect transition="in" filter="fade">
                                      <p:cBhvr>
                                        <p:cTn id="64" dur="2000"/>
                                        <p:tgtEl>
                                          <p:spTgt spid="13"/>
                                        </p:tgtEl>
                                      </p:cBhvr>
                                    </p:animEffect>
                                  </p:childTnLst>
                                </p:cTn>
                              </p:par>
                            </p:childTnLst>
                          </p:cTn>
                        </p:par>
                      </p:childTnLst>
                    </p:cTn>
                  </p:par>
                  <p:par>
                    <p:cTn id="65" fill="hold">
                      <p:stCondLst>
                        <p:cond delay="indefinite"/>
                      </p:stCondLst>
                      <p:childTnLst>
                        <p:par>
                          <p:cTn id="66" fill="hold">
                            <p:stCondLst>
                              <p:cond delay="0"/>
                            </p:stCondLst>
                            <p:childTnLst>
                              <p:par>
                                <p:cTn id="67" presetID="50" presetClass="entr" presetSubtype="0" decel="100000" fill="hold" grpId="0" nodeType="clickEffect">
                                  <p:stCondLst>
                                    <p:cond delay="0"/>
                                  </p:stCondLst>
                                  <p:childTnLst>
                                    <p:set>
                                      <p:cBhvr>
                                        <p:cTn id="68" dur="1" fill="hold">
                                          <p:stCondLst>
                                            <p:cond delay="0"/>
                                          </p:stCondLst>
                                        </p:cTn>
                                        <p:tgtEl>
                                          <p:spTgt spid="11"/>
                                        </p:tgtEl>
                                        <p:attrNameLst>
                                          <p:attrName>style.visibility</p:attrName>
                                        </p:attrNameLst>
                                      </p:cBhvr>
                                      <p:to>
                                        <p:strVal val="visible"/>
                                      </p:to>
                                    </p:set>
                                    <p:anim calcmode="lin" valueType="num">
                                      <p:cBhvr>
                                        <p:cTn id="69" dur="1000" fill="hold"/>
                                        <p:tgtEl>
                                          <p:spTgt spid="11"/>
                                        </p:tgtEl>
                                        <p:attrNameLst>
                                          <p:attrName>ppt_w</p:attrName>
                                        </p:attrNameLst>
                                      </p:cBhvr>
                                      <p:tavLst>
                                        <p:tav tm="0">
                                          <p:val>
                                            <p:strVal val="#ppt_w+.3"/>
                                          </p:val>
                                        </p:tav>
                                        <p:tav tm="100000">
                                          <p:val>
                                            <p:strVal val="#ppt_w"/>
                                          </p:val>
                                        </p:tav>
                                      </p:tavLst>
                                    </p:anim>
                                    <p:anim calcmode="lin" valueType="num">
                                      <p:cBhvr>
                                        <p:cTn id="70" dur="1000" fill="hold"/>
                                        <p:tgtEl>
                                          <p:spTgt spid="11"/>
                                        </p:tgtEl>
                                        <p:attrNameLst>
                                          <p:attrName>ppt_h</p:attrName>
                                        </p:attrNameLst>
                                      </p:cBhvr>
                                      <p:tavLst>
                                        <p:tav tm="0">
                                          <p:val>
                                            <p:strVal val="#ppt_h"/>
                                          </p:val>
                                        </p:tav>
                                        <p:tav tm="100000">
                                          <p:val>
                                            <p:strVal val="#ppt_h"/>
                                          </p:val>
                                        </p:tav>
                                      </p:tavLst>
                                    </p:anim>
                                    <p:animEffect transition="in" filter="fade">
                                      <p:cBhvr>
                                        <p:cTn id="71"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P spid="8"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0" y="0"/>
            <a:ext cx="9144000" cy="6858000"/>
          </a:xfrm>
          <a:prstGeom prst="frame">
            <a:avLst>
              <a:gd name="adj1" fmla="val 4942"/>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Oval 2"/>
          <p:cNvSpPr/>
          <p:nvPr/>
        </p:nvSpPr>
        <p:spPr>
          <a:xfrm>
            <a:off x="2819400" y="609600"/>
            <a:ext cx="2971800" cy="1066800"/>
          </a:xfrm>
          <a:prstGeom prst="ellipse">
            <a:avLst/>
          </a:prstGeom>
          <a:solidFill>
            <a:srgbClr val="00B050"/>
          </a:solidFill>
          <a:ln>
            <a:solidFill>
              <a:srgbClr val="C0000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solidFill>
                  <a:schemeClr val="bg1"/>
                </a:solidFill>
                <a:latin typeface="Nikosh" pitchFamily="2" charset="0"/>
                <a:cs typeface="Nikosh" pitchFamily="2" charset="0"/>
              </a:rPr>
              <a:t>জোড়ায় কাজ </a:t>
            </a:r>
            <a:endParaRPr lang="en-US" sz="3200" dirty="0">
              <a:solidFill>
                <a:schemeClr val="bg1"/>
              </a:solidFill>
              <a:latin typeface="Nikosh" pitchFamily="2" charset="0"/>
              <a:cs typeface="Nikosh" pitchFamily="2" charset="0"/>
            </a:endParaRPr>
          </a:p>
        </p:txBody>
      </p:sp>
      <p:sp>
        <p:nvSpPr>
          <p:cNvPr id="4" name="TextBox 3"/>
          <p:cNvSpPr txBox="1"/>
          <p:nvPr/>
        </p:nvSpPr>
        <p:spPr>
          <a:xfrm>
            <a:off x="1981200" y="4343400"/>
            <a:ext cx="5334000" cy="461665"/>
          </a:xfrm>
          <a:prstGeom prst="rect">
            <a:avLst/>
          </a:prstGeom>
          <a:noFill/>
        </p:spPr>
        <p:txBody>
          <a:bodyPr wrap="square" rtlCol="0">
            <a:spAutoFit/>
          </a:bodyPr>
          <a:lstStyle/>
          <a:p>
            <a:r>
              <a:rPr lang="en-US" sz="2400" dirty="0" smtClean="0">
                <a:latin typeface="Nikosh" pitchFamily="2" charset="0"/>
                <a:cs typeface="Nikosh" pitchFamily="2" charset="0"/>
              </a:rPr>
              <a:t>3x+7y+4z,  y+4z, </a:t>
            </a:r>
            <a:r>
              <a:rPr lang="bn-IN" sz="2400" dirty="0" smtClean="0">
                <a:latin typeface="Nikosh" pitchFamily="2" charset="0"/>
                <a:cs typeface="Nikosh" pitchFamily="2" charset="0"/>
              </a:rPr>
              <a:t> এবং </a:t>
            </a:r>
            <a:r>
              <a:rPr lang="en-US" sz="2400" dirty="0" smtClean="0">
                <a:latin typeface="Nikosh" pitchFamily="2" charset="0"/>
                <a:cs typeface="Nikosh" pitchFamily="2" charset="0"/>
              </a:rPr>
              <a:t>3y+9x+5z</a:t>
            </a:r>
            <a:endParaRPr lang="en-US" sz="2400" dirty="0">
              <a:latin typeface="Nikosh" pitchFamily="2" charset="0"/>
              <a:cs typeface="Nikosh" pitchFamily="2" charset="0"/>
            </a:endParaRPr>
          </a:p>
        </p:txBody>
      </p:sp>
      <p:sp>
        <p:nvSpPr>
          <p:cNvPr id="5" name="TextBox 4"/>
          <p:cNvSpPr txBox="1"/>
          <p:nvPr/>
        </p:nvSpPr>
        <p:spPr>
          <a:xfrm>
            <a:off x="2057400" y="3429000"/>
            <a:ext cx="4114800" cy="523220"/>
          </a:xfrm>
          <a:prstGeom prst="rect">
            <a:avLst/>
          </a:prstGeom>
          <a:noFill/>
        </p:spPr>
        <p:txBody>
          <a:bodyPr wrap="square" rtlCol="0">
            <a:spAutoFit/>
          </a:bodyPr>
          <a:lstStyle/>
          <a:p>
            <a:r>
              <a:rPr lang="bn-IN" sz="2800" dirty="0" smtClean="0">
                <a:latin typeface="Nikosh" pitchFamily="2" charset="0"/>
                <a:cs typeface="Nikosh" pitchFamily="2" charset="0"/>
              </a:rPr>
              <a:t>যোগ করঃ  </a:t>
            </a:r>
            <a:endParaRPr lang="en-US" sz="2800" dirty="0">
              <a:latin typeface="Nikosh" pitchFamily="2" charset="0"/>
              <a:cs typeface="Nikosh" pitchFamily="2" charset="0"/>
            </a:endParaRPr>
          </a:p>
        </p:txBody>
      </p:sp>
      <p:pic>
        <p:nvPicPr>
          <p:cNvPr id="1026" name="Picture 2" descr="C:\Users\i\Desktop\images.jpg"/>
          <p:cNvPicPr>
            <a:picLocks noChangeAspect="1" noChangeArrowheads="1"/>
          </p:cNvPicPr>
          <p:nvPr/>
        </p:nvPicPr>
        <p:blipFill>
          <a:blip r:embed="rId2"/>
          <a:srcRect/>
          <a:stretch>
            <a:fillRect/>
          </a:stretch>
        </p:blipFill>
        <p:spPr bwMode="auto">
          <a:xfrm>
            <a:off x="5715000" y="1600200"/>
            <a:ext cx="2619375" cy="17430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down)">
                                      <p:cBhvr>
                                        <p:cTn id="7" dur="580">
                                          <p:stCondLst>
                                            <p:cond delay="0"/>
                                          </p:stCondLst>
                                        </p:cTn>
                                        <p:tgtEl>
                                          <p:spTgt spid="1026"/>
                                        </p:tgtEl>
                                      </p:cBhvr>
                                    </p:animEffect>
                                    <p:anim calcmode="lin" valueType="num">
                                      <p:cBhvr>
                                        <p:cTn id="8" dur="1822" tmFilter="0,0; 0.14,0.36; 0.43,0.73; 0.71,0.91; 1.0,1.0">
                                          <p:stCondLst>
                                            <p:cond delay="0"/>
                                          </p:stCondLst>
                                        </p:cTn>
                                        <p:tgtEl>
                                          <p:spTgt spid="102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6"/>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6"/>
                                        </p:tgtEl>
                                      </p:cBhvr>
                                      <p:to x="100000" y="60000"/>
                                    </p:animScale>
                                    <p:animScale>
                                      <p:cBhvr>
                                        <p:cTn id="14" dur="166" decel="50000">
                                          <p:stCondLst>
                                            <p:cond delay="676"/>
                                          </p:stCondLst>
                                        </p:cTn>
                                        <p:tgtEl>
                                          <p:spTgt spid="1026"/>
                                        </p:tgtEl>
                                      </p:cBhvr>
                                      <p:to x="100000" y="100000"/>
                                    </p:animScale>
                                    <p:animScale>
                                      <p:cBhvr>
                                        <p:cTn id="15" dur="26">
                                          <p:stCondLst>
                                            <p:cond delay="1312"/>
                                          </p:stCondLst>
                                        </p:cTn>
                                        <p:tgtEl>
                                          <p:spTgt spid="1026"/>
                                        </p:tgtEl>
                                      </p:cBhvr>
                                      <p:to x="100000" y="80000"/>
                                    </p:animScale>
                                    <p:animScale>
                                      <p:cBhvr>
                                        <p:cTn id="16" dur="166" decel="50000">
                                          <p:stCondLst>
                                            <p:cond delay="1338"/>
                                          </p:stCondLst>
                                        </p:cTn>
                                        <p:tgtEl>
                                          <p:spTgt spid="1026"/>
                                        </p:tgtEl>
                                      </p:cBhvr>
                                      <p:to x="100000" y="100000"/>
                                    </p:animScale>
                                    <p:animScale>
                                      <p:cBhvr>
                                        <p:cTn id="17" dur="26">
                                          <p:stCondLst>
                                            <p:cond delay="1642"/>
                                          </p:stCondLst>
                                        </p:cTn>
                                        <p:tgtEl>
                                          <p:spTgt spid="1026"/>
                                        </p:tgtEl>
                                      </p:cBhvr>
                                      <p:to x="100000" y="90000"/>
                                    </p:animScale>
                                    <p:animScale>
                                      <p:cBhvr>
                                        <p:cTn id="18" dur="166" decel="50000">
                                          <p:stCondLst>
                                            <p:cond delay="1668"/>
                                          </p:stCondLst>
                                        </p:cTn>
                                        <p:tgtEl>
                                          <p:spTgt spid="1026"/>
                                        </p:tgtEl>
                                      </p:cBhvr>
                                      <p:to x="100000" y="100000"/>
                                    </p:animScale>
                                    <p:animScale>
                                      <p:cBhvr>
                                        <p:cTn id="19" dur="26">
                                          <p:stCondLst>
                                            <p:cond delay="1808"/>
                                          </p:stCondLst>
                                        </p:cTn>
                                        <p:tgtEl>
                                          <p:spTgt spid="1026"/>
                                        </p:tgtEl>
                                      </p:cBhvr>
                                      <p:to x="100000" y="95000"/>
                                    </p:animScale>
                                    <p:animScale>
                                      <p:cBhvr>
                                        <p:cTn id="20" dur="166" decel="50000">
                                          <p:stCondLst>
                                            <p:cond delay="1834"/>
                                          </p:stCondLst>
                                        </p:cTn>
                                        <p:tgtEl>
                                          <p:spTgt spid="1026"/>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0" presetClass="entr" presetSubtype="0" decel="10000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p:cTn id="25" dur="1000" fill="hold"/>
                                        <p:tgtEl>
                                          <p:spTgt spid="3"/>
                                        </p:tgtEl>
                                        <p:attrNameLst>
                                          <p:attrName>ppt_w</p:attrName>
                                        </p:attrNameLst>
                                      </p:cBhvr>
                                      <p:tavLst>
                                        <p:tav tm="0">
                                          <p:val>
                                            <p:strVal val="#ppt_w+.3"/>
                                          </p:val>
                                        </p:tav>
                                        <p:tav tm="100000">
                                          <p:val>
                                            <p:strVal val="#ppt_w"/>
                                          </p:val>
                                        </p:tav>
                                      </p:tavLst>
                                    </p:anim>
                                    <p:anim calcmode="lin" valueType="num">
                                      <p:cBhvr>
                                        <p:cTn id="26" dur="1000" fill="hold"/>
                                        <p:tgtEl>
                                          <p:spTgt spid="3"/>
                                        </p:tgtEl>
                                        <p:attrNameLst>
                                          <p:attrName>ppt_h</p:attrName>
                                        </p:attrNameLst>
                                      </p:cBhvr>
                                      <p:tavLst>
                                        <p:tav tm="0">
                                          <p:val>
                                            <p:strVal val="#ppt_h"/>
                                          </p:val>
                                        </p:tav>
                                        <p:tav tm="100000">
                                          <p:val>
                                            <p:strVal val="#ppt_h"/>
                                          </p:val>
                                        </p:tav>
                                      </p:tavLst>
                                    </p:anim>
                                    <p:animEffect transition="in" filter="fade">
                                      <p:cBhvr>
                                        <p:cTn id="27" dur="10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1000"/>
                                        <p:tgtEl>
                                          <p:spTgt spid="5"/>
                                        </p:tgtEl>
                                      </p:cBhvr>
                                    </p:animEffect>
                                    <p:anim calcmode="lin" valueType="num">
                                      <p:cBhvr>
                                        <p:cTn id="33" dur="1000" fill="hold"/>
                                        <p:tgtEl>
                                          <p:spTgt spid="5"/>
                                        </p:tgtEl>
                                        <p:attrNameLst>
                                          <p:attrName>ppt_x</p:attrName>
                                        </p:attrNameLst>
                                      </p:cBhvr>
                                      <p:tavLst>
                                        <p:tav tm="0">
                                          <p:val>
                                            <p:strVal val="#ppt_x"/>
                                          </p:val>
                                        </p:tav>
                                        <p:tav tm="100000">
                                          <p:val>
                                            <p:strVal val="#ppt_x"/>
                                          </p:val>
                                        </p:tav>
                                      </p:tavLst>
                                    </p:anim>
                                    <p:anim calcmode="lin" valueType="num">
                                      <p:cBhvr>
                                        <p:cTn id="3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50" presetClass="entr" presetSubtype="0" decel="10000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 calcmode="lin" valueType="num">
                                      <p:cBhvr>
                                        <p:cTn id="39" dur="1000" fill="hold"/>
                                        <p:tgtEl>
                                          <p:spTgt spid="4"/>
                                        </p:tgtEl>
                                        <p:attrNameLst>
                                          <p:attrName>ppt_w</p:attrName>
                                        </p:attrNameLst>
                                      </p:cBhvr>
                                      <p:tavLst>
                                        <p:tav tm="0">
                                          <p:val>
                                            <p:strVal val="#ppt_w+.3"/>
                                          </p:val>
                                        </p:tav>
                                        <p:tav tm="100000">
                                          <p:val>
                                            <p:strVal val="#ppt_w"/>
                                          </p:val>
                                        </p:tav>
                                      </p:tavLst>
                                    </p:anim>
                                    <p:anim calcmode="lin" valueType="num">
                                      <p:cBhvr>
                                        <p:cTn id="40" dur="1000" fill="hold"/>
                                        <p:tgtEl>
                                          <p:spTgt spid="4"/>
                                        </p:tgtEl>
                                        <p:attrNameLst>
                                          <p:attrName>ppt_h</p:attrName>
                                        </p:attrNameLst>
                                      </p:cBhvr>
                                      <p:tavLst>
                                        <p:tav tm="0">
                                          <p:val>
                                            <p:strVal val="#ppt_h"/>
                                          </p:val>
                                        </p:tav>
                                        <p:tav tm="100000">
                                          <p:val>
                                            <p:strVal val="#ppt_h"/>
                                          </p:val>
                                        </p:tav>
                                      </p:tavLst>
                                    </p:anim>
                                    <p:animEffect transition="in" filter="fade">
                                      <p:cBhvr>
                                        <p:cTn id="4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969</TotalTime>
  <Words>465</Words>
  <Application>Microsoft Office PowerPoint</Application>
  <PresentationFormat>On-screen Show (4:3)</PresentationFormat>
  <Paragraphs>86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Equity</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dc:creator>
  <cp:lastModifiedBy>i</cp:lastModifiedBy>
  <cp:revision>177</cp:revision>
  <dcterms:created xsi:type="dcterms:W3CDTF">2006-08-16T00:00:00Z</dcterms:created>
  <dcterms:modified xsi:type="dcterms:W3CDTF">2019-11-15T12:46:14Z</dcterms:modified>
</cp:coreProperties>
</file>