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314" r:id="rId2"/>
    <p:sldId id="316" r:id="rId3"/>
    <p:sldId id="317" r:id="rId4"/>
    <p:sldId id="318" r:id="rId5"/>
    <p:sldId id="311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4" r:id="rId18"/>
    <p:sldId id="330" r:id="rId19"/>
    <p:sldId id="331" r:id="rId20"/>
    <p:sldId id="33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290A"/>
    <a:srgbClr val="4F19E7"/>
    <a:srgbClr val="F33B5A"/>
    <a:srgbClr val="DFF12F"/>
    <a:srgbClr val="1DE35A"/>
    <a:srgbClr val="D73217"/>
    <a:srgbClr val="D6DA4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803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2F85D4-6163-4C75-8297-5CF6B5A1F86A}" type="datetimeFigureOut">
              <a:rPr lang="en-US"/>
              <a:pPr>
                <a:defRPr/>
              </a:pPr>
              <a:t>15-Nov-19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D0BF9-4589-43A2-AA29-C85A585F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3165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F8A3D09-18DA-4EC4-8B60-E6DF34DD04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B785D-5174-4CCD-884C-6AE1FEBEC4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C5BE9019-1B46-447D-9BE7-BCB9F85EB4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D4EC979-04BD-4DBD-B990-AFDF119C1E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574176B-44D3-485E-ADED-910C7E22E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86C3BD87-BBDA-4DB9-ADE6-05FBB244FA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5B07EB0D-0B0D-400D-97F9-3E1A27285A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DC4C47E-BBCA-4F03-9666-8A3284CC5C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B4CA8A-638A-4C73-B6CA-F23EB805AD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0315A12-FE19-4545-9EE9-8359C23A33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8DBE83C-AC71-4CE5-B60F-42FE8C90CB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8"/>
          <p:cNvGrpSpPr/>
          <p:nvPr/>
        </p:nvGrpSpPr>
        <p:grpSpPr>
          <a:xfrm>
            <a:off x="304800" y="381000"/>
            <a:ext cx="8458200" cy="6096000"/>
            <a:chOff x="2362200" y="1295400"/>
            <a:chExt cx="4419607" cy="315686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200" y="1295400"/>
              <a:ext cx="4419607" cy="31568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Freeform 6"/>
            <p:cNvSpPr/>
            <p:nvPr/>
          </p:nvSpPr>
          <p:spPr>
            <a:xfrm>
              <a:off x="3316406" y="2483893"/>
              <a:ext cx="944316" cy="1378423"/>
            </a:xfrm>
            <a:custGeom>
              <a:avLst/>
              <a:gdLst>
                <a:gd name="connsiteX0" fmla="*/ 928048 w 944316"/>
                <a:gd name="connsiteY0" fmla="*/ 1378423 h 1378423"/>
                <a:gd name="connsiteX1" fmla="*/ 859809 w 944316"/>
                <a:gd name="connsiteY1" fmla="*/ 1050877 h 1378423"/>
                <a:gd name="connsiteX2" fmla="*/ 272955 w 944316"/>
                <a:gd name="connsiteY2" fmla="*/ 859808 h 1378423"/>
                <a:gd name="connsiteX3" fmla="*/ 0 w 944316"/>
                <a:gd name="connsiteY3" fmla="*/ 0 h 1378423"/>
                <a:gd name="connsiteX4" fmla="*/ 0 w 944316"/>
                <a:gd name="connsiteY4" fmla="*/ 0 h 137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4316" h="1378423">
                  <a:moveTo>
                    <a:pt x="928048" y="1378423"/>
                  </a:moveTo>
                  <a:cubicBezTo>
                    <a:pt x="948519" y="1257868"/>
                    <a:pt x="968991" y="1137313"/>
                    <a:pt x="859809" y="1050877"/>
                  </a:cubicBezTo>
                  <a:cubicBezTo>
                    <a:pt x="750627" y="964441"/>
                    <a:pt x="416256" y="1034954"/>
                    <a:pt x="272955" y="859808"/>
                  </a:cubicBezTo>
                  <a:cubicBezTo>
                    <a:pt x="129654" y="684662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2578940" y="2280471"/>
              <a:ext cx="895671" cy="1199708"/>
            </a:xfrm>
            <a:custGeom>
              <a:avLst/>
              <a:gdLst>
                <a:gd name="connsiteX0" fmla="*/ 819353 w 895671"/>
                <a:gd name="connsiteY0" fmla="*/ 1199708 h 1199708"/>
                <a:gd name="connsiteX1" fmla="*/ 833000 w 895671"/>
                <a:gd name="connsiteY1" fmla="*/ 1076878 h 1199708"/>
                <a:gd name="connsiteX2" fmla="*/ 136964 w 895671"/>
                <a:gd name="connsiteY2" fmla="*/ 981344 h 1199708"/>
                <a:gd name="connsiteX3" fmla="*/ 487 w 895671"/>
                <a:gd name="connsiteY3" fmla="*/ 121535 h 1199708"/>
                <a:gd name="connsiteX4" fmla="*/ 150612 w 895671"/>
                <a:gd name="connsiteY4" fmla="*/ 26001 h 119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671" h="1199708">
                  <a:moveTo>
                    <a:pt x="819353" y="1199708"/>
                  </a:moveTo>
                  <a:cubicBezTo>
                    <a:pt x="883042" y="1156490"/>
                    <a:pt x="946732" y="1113272"/>
                    <a:pt x="833000" y="1076878"/>
                  </a:cubicBezTo>
                  <a:cubicBezTo>
                    <a:pt x="719268" y="1040484"/>
                    <a:pt x="275716" y="1140568"/>
                    <a:pt x="136964" y="981344"/>
                  </a:cubicBezTo>
                  <a:cubicBezTo>
                    <a:pt x="-1788" y="822120"/>
                    <a:pt x="-1788" y="280759"/>
                    <a:pt x="487" y="121535"/>
                  </a:cubicBezTo>
                  <a:cubicBezTo>
                    <a:pt x="2762" y="-37689"/>
                    <a:pt x="76687" y="-5844"/>
                    <a:pt x="150612" y="26001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76400" y="457200"/>
            <a:ext cx="6629400" cy="70788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তোমাদের স্বাগতম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2057400" y="381000"/>
            <a:ext cx="4953000" cy="646986"/>
          </a:xfrm>
          <a:prstGeom prst="roundRect">
            <a:avLst>
              <a:gd name="adj" fmla="val 16667"/>
            </a:avLst>
          </a:prstGeom>
          <a:solidFill>
            <a:srgbClr val="C2290A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ইনপুট ডিভাইস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5" descr="images7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752600"/>
            <a:ext cx="27432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6" descr="images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828800"/>
            <a:ext cx="2819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838200" y="4267199"/>
            <a:ext cx="7772400" cy="10772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যে কোন মেনু সিলেক্ট করা যায় ও মুভ করা যায় এই 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Pointing Device </a:t>
            </a:r>
            <a:r>
              <a:rPr lang="bn-BD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টিই হচ্ছে মাউস ।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2286000" y="381000"/>
            <a:ext cx="4953000" cy="64698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ইনপুট ডিভাইস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5" descr="index888888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52599"/>
            <a:ext cx="3124200" cy="2079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index88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76400"/>
            <a:ext cx="3177209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838200" y="4267200"/>
            <a:ext cx="7391400" cy="1104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n-BD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 যে 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Device </a:t>
            </a:r>
            <a:r>
              <a:rPr lang="bn-BD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দ্বারা ছবি বা ফাইল অবিকল কপি করে ভিতরে প্রবেশ করানো হয় তাকে স্ক্যানার বলে ।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Photo01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sp>
        <p:nvSpPr>
          <p:cNvPr id="4" name="TextBox 1" descr="Bouquet"/>
          <p:cNvSpPr>
            <a:spLocks noChangeArrowheads="1"/>
          </p:cNvSpPr>
          <p:nvPr/>
        </p:nvSpPr>
        <p:spPr bwMode="auto">
          <a:xfrm>
            <a:off x="2819400" y="5334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E:\New Picture Down\Picture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1752600"/>
            <a:ext cx="3505200" cy="29717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Flowchart: Alternate Process 6"/>
          <p:cNvSpPr/>
          <p:nvPr/>
        </p:nvSpPr>
        <p:spPr>
          <a:xfrm>
            <a:off x="609600" y="5181600"/>
            <a:ext cx="8001000" cy="9144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 ও আউটপুট ডিভাই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Clr>
                <a:schemeClr val="tx1"/>
              </a:buClr>
              <a:buSzPts val="4800"/>
              <a:buFont typeface="NikoshBAN" pitchFamily="2" charset="0"/>
              <a:buChar char="•"/>
            </a:pP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2286000" y="381000"/>
            <a:ext cx="4953000" cy="64698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ডিভাইস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2438400" cy="1677988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425575"/>
            <a:ext cx="2362200" cy="1698625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038600"/>
            <a:ext cx="2362200" cy="167640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4038600"/>
            <a:ext cx="2414847" cy="167640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7" name="Picture 2" descr="D:\Out put Divise\plottar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1490662"/>
            <a:ext cx="2438400" cy="1633538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4038600"/>
            <a:ext cx="2400300" cy="167640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838200" y="3276600"/>
            <a:ext cx="1371600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4200" y="3276600"/>
            <a:ext cx="1371600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8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প্লটার</a:t>
            </a: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3800" y="3276600"/>
            <a:ext cx="1371600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8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5881687"/>
            <a:ext cx="1371600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81400" y="5805487"/>
            <a:ext cx="1981200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8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সাউন্ড বক্স</a:t>
            </a: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05600" y="5805487"/>
            <a:ext cx="1676400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8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স্মার্টফোন</a:t>
            </a: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" descr="Purple mesh"/>
          <p:cNvSpPr>
            <a:spLocks noChangeArrowheads="1"/>
          </p:cNvSpPr>
          <p:nvPr/>
        </p:nvSpPr>
        <p:spPr bwMode="auto">
          <a:xfrm>
            <a:off x="2286000" y="419814"/>
            <a:ext cx="4953000" cy="64698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ডিভাইস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914400" y="1447800"/>
            <a:ext cx="6781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কোন কার্যক্রম সম্পন্নের পর যে সব যন্ত্রের মাধ্যমে ব্যবহারকারী প্রদর্শন ও প্রকাশ করে তাকে আউটপুট ডিভাইস বলে।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57600"/>
            <a:ext cx="2667000" cy="1999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581400"/>
            <a:ext cx="26670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5" descr="images4445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581400"/>
            <a:ext cx="28575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Photo0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457"/>
            <a:ext cx="8839200" cy="588208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Picture 7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567774"/>
            <a:ext cx="4495800" cy="31566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1" descr="Water droplets"/>
          <p:cNvSpPr>
            <a:spLocks noChangeArrowheads="1"/>
          </p:cNvSpPr>
          <p:nvPr/>
        </p:nvSpPr>
        <p:spPr bwMode="auto">
          <a:xfrm>
            <a:off x="2819400" y="5334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609600" y="5181600"/>
            <a:ext cx="8001000" cy="12192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 algn="ctr">
              <a:buFont typeface="+mj-lt"/>
              <a:buAutoNum type="arabicPeriod"/>
              <a:defRPr/>
            </a:pPr>
            <a:r>
              <a:rPr lang="bn-BD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তোমরা সবাই পাচটি ইনপুট ও পাচটি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আউটপুট যন্ত্রের নাম খাতায় লিখ।</a:t>
            </a:r>
            <a:endParaRPr lang="en-US" sz="2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endParaRPr lang="en-US" sz="2400" b="1" dirty="0" smtClean="0">
              <a:solidFill>
                <a:srgbClr val="1F200D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2286000" y="419814"/>
            <a:ext cx="4953000" cy="64698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ডিভাইস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4" descr="u145567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447800"/>
            <a:ext cx="46609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838200" y="4267200"/>
            <a:ext cx="7391400" cy="1349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n-BD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 যে 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Device </a:t>
            </a:r>
            <a:r>
              <a:rPr lang="bn-BD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দ্বারা কোন কার্যক্রম প্রদর্শন করা হয় তাকে মনিটর বলে ।</a:t>
            </a:r>
            <a:endParaRPr lang="en-US" sz="4000" b="1" dirty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2133600" y="572214"/>
            <a:ext cx="4953000" cy="64698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ডিভাইস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5" descr="images4445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05000"/>
            <a:ext cx="28575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images1122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828800"/>
            <a:ext cx="2809875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838200" y="4267200"/>
            <a:ext cx="7848600" cy="1104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n-BD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 যে 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Device </a:t>
            </a:r>
            <a:r>
              <a:rPr lang="bn-BD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মালিমিডিয়া ক্লাসরুমে ব্যবহার</a:t>
            </a:r>
          </a:p>
          <a:p>
            <a:pPr>
              <a:defRPr/>
            </a:pPr>
            <a:r>
              <a:rPr lang="bn-BD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করা থাকে , তাকে প্রজেক্টর বলে ।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Photo0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915399" cy="634365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7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1" y="1725446"/>
            <a:ext cx="4191000" cy="2389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2882900" y="436007"/>
            <a:ext cx="3060700" cy="78319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 descr="darkness blues wide"/>
          <p:cNvSpPr>
            <a:spLocks noChangeArrowheads="1"/>
          </p:cNvSpPr>
          <p:nvPr/>
        </p:nvSpPr>
        <p:spPr bwMode="auto">
          <a:xfrm>
            <a:off x="1066800" y="4419600"/>
            <a:ext cx="6858000" cy="1600200"/>
          </a:xfrm>
          <a:prstGeom prst="horizontalScroll">
            <a:avLst/>
          </a:prstGeom>
          <a:pattFill prst="pct40">
            <a:fgClr>
              <a:schemeClr val="hlink"/>
            </a:fgClr>
            <a:bgClr>
              <a:schemeClr val="folHlink"/>
            </a:bgClr>
          </a:pattFill>
          <a:ln w="25400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txBody>
          <a:bodyPr anchor="ctr"/>
          <a:lstStyle/>
          <a:p>
            <a:pPr marL="514350" indent="-514350">
              <a:buFont typeface="+mj-lt"/>
              <a:buAutoNum type="arabi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ইনপুট / আউটপুট ডিভাইস কি উদাহরন দাও।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Photo0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86800" cy="6553200"/>
          </a:xfrm>
          <a:prstGeom prst="rect">
            <a:avLst/>
          </a:prstGeom>
        </p:spPr>
      </p:pic>
      <p:pic>
        <p:nvPicPr>
          <p:cNvPr id="4" name="Picture 3" descr="images ncc-0017   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16558" y="1600200"/>
            <a:ext cx="3701284" cy="27369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2743200" y="457200"/>
            <a:ext cx="3046412" cy="8255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838200" y="4495800"/>
            <a:ext cx="7696200" cy="1752600"/>
          </a:xfrm>
          <a:prstGeom prst="cloudCallout">
            <a:avLst/>
          </a:prstGeom>
          <a:solidFill>
            <a:schemeClr val="accent5">
              <a:lumMod val="75000"/>
            </a:schemeClr>
          </a:solidFill>
          <a:ln w="5715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ইনপুট ও আউটপুট ডিভাইস হিসাবে কী-বোর্ড ও মনিটরের গুরুত্ব বনর্না কর ।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280588"/>
            <a:ext cx="8077200" cy="38472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প্রযুক্তি-1(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সাকিনা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আজহার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শেণী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45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	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:14-11-2019</a:t>
            </a: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smtClean="0">
                <a:solidFill>
                  <a:schemeClr val="tx1"/>
                </a:solidFill>
                <a:latin typeface="Mongolian Baiti" pitchFamily="66" charset="0"/>
                <a:cs typeface="Mongolian Baiti" pitchFamily="66" charset="0"/>
              </a:rPr>
              <a:t>01916-136171</a:t>
            </a:r>
          </a:p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en-US" sz="3600" dirty="0" smtClean="0">
                <a:solidFill>
                  <a:schemeClr val="tx1"/>
                </a:solidFill>
                <a:latin typeface="MingLiU_HKSCS-ExtB" pitchFamily="18" charset="-120"/>
                <a:ea typeface="MingLiU_HKSCS-ExtB" pitchFamily="18" charset="-12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MingLiU_HKSCS-ExtB" pitchFamily="18" charset="-120"/>
                <a:ea typeface="MingLiU_HKSCS-ExtB" pitchFamily="18" charset="-120"/>
                <a:cs typeface="NikoshBAN" pitchFamily="2" charset="0"/>
              </a:rPr>
              <a:t>pairagibairagi1987@gmail.com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artho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533400"/>
            <a:ext cx="23622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rcRect l="3214" t="2716" r="3214" b="-1051"/>
          <a:stretch>
            <a:fillRect/>
          </a:stretch>
        </p:blipFill>
        <p:spPr bwMode="auto">
          <a:xfrm>
            <a:off x="457200" y="381000"/>
            <a:ext cx="8305800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 Single Corner Rectangle 4"/>
          <p:cNvSpPr/>
          <p:nvPr/>
        </p:nvSpPr>
        <p:spPr>
          <a:xfrm>
            <a:off x="1447800" y="2438400"/>
            <a:ext cx="6716423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47800" y="381000"/>
            <a:ext cx="6096000" cy="4953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77353"/>
            <a:ext cx="2667000" cy="1999248"/>
          </a:xfrm>
          <a:prstGeom prst="rect">
            <a:avLst/>
          </a:prstGeom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43000"/>
            <a:ext cx="2743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143000"/>
            <a:ext cx="2662262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4" descr="index7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799" y="3581400"/>
            <a:ext cx="2995987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6" descr="images7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3581400"/>
            <a:ext cx="28194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3673490"/>
            <a:ext cx="2362200" cy="1889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Round Single Corner Rectangle 4"/>
          <p:cNvSpPr/>
          <p:nvPr/>
        </p:nvSpPr>
        <p:spPr>
          <a:xfrm>
            <a:off x="1219200" y="5943600"/>
            <a:ext cx="6716423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ছবিগুলোর মাধ্যমে কি বুঝতে পারছ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28800" y="457200"/>
            <a:ext cx="5486400" cy="919401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364379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index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752600"/>
            <a:ext cx="37338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Flowchart: Alternate Process 11"/>
          <p:cNvSpPr/>
          <p:nvPr/>
        </p:nvSpPr>
        <p:spPr>
          <a:xfrm>
            <a:off x="685800" y="5105400"/>
            <a:ext cx="7696200" cy="106680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 – আউটপুট ডিভাইস</a:t>
            </a:r>
            <a:endParaRPr lang="bn-BD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609600"/>
            <a:ext cx="45720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1752600"/>
            <a:ext cx="4267199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6" name="Notched Right Arrow 5"/>
          <p:cNvSpPr/>
          <p:nvPr/>
        </p:nvSpPr>
        <p:spPr>
          <a:xfrm>
            <a:off x="533400" y="45720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533400" y="37338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533400" y="28956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71600" y="2820050"/>
            <a:ext cx="6289840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 সমূহ কী তা বলতে পারবে।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95400" y="4419600"/>
            <a:ext cx="7206532" cy="609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প্রকার আউটপুট ডিভাইসের কাজ ব্যাখ্যা করতে পারবে।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95400" y="3657600"/>
            <a:ext cx="7467600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প্রকার ইনপুট ডিভাইস সমূহের কাজ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 ।</a:t>
            </a: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9" grpId="0" animBg="1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2133600" y="496014"/>
            <a:ext cx="4953000" cy="646986"/>
          </a:xfrm>
          <a:prstGeom prst="roundRect">
            <a:avLst>
              <a:gd name="adj" fmla="val 16667"/>
            </a:avLst>
          </a:prstGeom>
          <a:solidFill>
            <a:srgbClr val="C2290A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ইনপুট ডিভাইস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570038"/>
            <a:ext cx="78581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895600"/>
            <a:ext cx="12192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2895600"/>
            <a:ext cx="1627188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895600"/>
            <a:ext cx="18526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2971800"/>
            <a:ext cx="13843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5105400"/>
            <a:ext cx="16637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5257800"/>
            <a:ext cx="24257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57800" y="5334000"/>
            <a:ext cx="12319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5181600"/>
            <a:ext cx="1560513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" descr="Purple mesh"/>
          <p:cNvSpPr>
            <a:spLocks noChangeArrowheads="1"/>
          </p:cNvSpPr>
          <p:nvPr/>
        </p:nvSpPr>
        <p:spPr bwMode="auto">
          <a:xfrm>
            <a:off x="2286000" y="381000"/>
            <a:ext cx="4953000" cy="646986"/>
          </a:xfrm>
          <a:prstGeom prst="roundRect">
            <a:avLst>
              <a:gd name="adj" fmla="val 16667"/>
            </a:avLst>
          </a:prstGeom>
          <a:solidFill>
            <a:srgbClr val="C2290A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ইনপুট ডিভাইস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90600" y="1447800"/>
            <a:ext cx="6781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কোন কাজ সম্পন্ন করার জন্য যে সব যন্ত্রপাতির মাধ্যমে নির্দেশ কম্পিউটারে</a:t>
            </a:r>
          </a:p>
          <a:p>
            <a:pPr algn="ctr">
              <a:defRPr/>
            </a:pPr>
            <a:r>
              <a:rPr lang="bn-BD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দেয়া হয় তাকে ইনপুট ডিভাইস বলে।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657600"/>
            <a:ext cx="2662262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 descr="index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3581400"/>
            <a:ext cx="2995987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6" descr="images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581400"/>
            <a:ext cx="28194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Photo0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6477000"/>
          </a:xfrm>
          <a:prstGeom prst="rect">
            <a:avLst/>
          </a:prstGeom>
        </p:spPr>
      </p:pic>
      <p:pic>
        <p:nvPicPr>
          <p:cNvPr id="4" name="Picture 3" descr="Untitled-1589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905000"/>
            <a:ext cx="2971800" cy="24482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1" descr="Bouquet"/>
          <p:cNvSpPr>
            <a:spLocks noChangeArrowheads="1"/>
          </p:cNvSpPr>
          <p:nvPr/>
        </p:nvSpPr>
        <p:spPr bwMode="auto">
          <a:xfrm>
            <a:off x="2819400" y="4572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09600" y="4876800"/>
            <a:ext cx="7772400" cy="13716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কোন ২টি ইনপুট ডিভাইসের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2209800" y="496014"/>
            <a:ext cx="4953000" cy="646986"/>
          </a:xfrm>
          <a:prstGeom prst="roundRect">
            <a:avLst>
              <a:gd name="adj" fmla="val 16667"/>
            </a:avLst>
          </a:prstGeom>
          <a:solidFill>
            <a:srgbClr val="C2290A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ইনপুট ডিভাইস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4" descr="index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600200"/>
            <a:ext cx="3810000" cy="2325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4267200"/>
            <a:ext cx="7391400" cy="19589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bn-BD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ইনপুট কার্যক্রম নিয়ন্ত্রন করার জন্য যে 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Device </a:t>
            </a:r>
            <a:r>
              <a:rPr lang="bn-BD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দ্বারা নির্দেশনা দেয়া হয়</a:t>
            </a:r>
          </a:p>
          <a:p>
            <a:pPr>
              <a:defRPr/>
            </a:pPr>
            <a:r>
              <a:rPr lang="bn-BD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তাকে কী-বোর্ড বলে ।</a:t>
            </a:r>
            <a:endParaRPr lang="en-US" sz="4000" b="1" dirty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1493</TotalTime>
  <Words>291</Words>
  <Application>Microsoft Office PowerPoint</Application>
  <PresentationFormat>On-screen Show (4:3)</PresentationFormat>
  <Paragraphs>55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Median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HARUNSIR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sifat</cp:lastModifiedBy>
  <cp:revision>177</cp:revision>
  <dcterms:created xsi:type="dcterms:W3CDTF">2015-05-05T06:43:27Z</dcterms:created>
  <dcterms:modified xsi:type="dcterms:W3CDTF">2019-11-15T02:37:56Z</dcterms:modified>
</cp:coreProperties>
</file>