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83" r:id="rId3"/>
    <p:sldId id="289" r:id="rId4"/>
    <p:sldId id="258" r:id="rId5"/>
    <p:sldId id="281" r:id="rId6"/>
    <p:sldId id="260" r:id="rId7"/>
    <p:sldId id="272" r:id="rId8"/>
    <p:sldId id="286" r:id="rId9"/>
    <p:sldId id="284" r:id="rId10"/>
    <p:sldId id="287" r:id="rId11"/>
    <p:sldId id="276" r:id="rId12"/>
    <p:sldId id="277" r:id="rId13"/>
    <p:sldId id="280" r:id="rId14"/>
    <p:sldId id="267" r:id="rId15"/>
    <p:sldId id="285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91BA9-23A9-41DD-9CE8-C19D6AC099D8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19980-D3EC-4F2C-99A7-8F4E30A3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CA83-6286-40EA-8A88-8F877951F5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12FCDC0-9AE1-41FF-BA0D-56E30B6B0526}" type="datetime1">
              <a:rPr lang="en-US" smtClean="0"/>
              <a:pPr>
                <a:defRPr/>
              </a:pPr>
              <a:t>15-Nov-19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6691AC-81EF-4462-AC60-60608572ED4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19980-D3EC-4F2C-99A7-8F4E30A30E7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50000" sy="5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DBD7BB-D227-475F-8FF3-5BF9093CA61D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1E912A0-1DF7-4DEB-A24E-98E879504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600200" y="4648200"/>
            <a:ext cx="5867400" cy="9906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04800"/>
            <a:ext cx="2971800" cy="41805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9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4800600"/>
            <a:ext cx="2828925" cy="1752600"/>
          </a:xfrm>
          <a:prstGeom prst="ellipse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112500"/>
          </a:effectLst>
        </p:spPr>
      </p:pic>
      <p:sp>
        <p:nvSpPr>
          <p:cNvPr id="4" name="Oval 3"/>
          <p:cNvSpPr/>
          <p:nvPr/>
        </p:nvSpPr>
        <p:spPr>
          <a:xfrm>
            <a:off x="1828800" y="685800"/>
            <a:ext cx="5410200" cy="1371600"/>
          </a:xfrm>
          <a:prstGeom prst="ellips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524000" y="2971800"/>
            <a:ext cx="6400800" cy="1600200"/>
          </a:xfrm>
          <a:prstGeom prst="round2Diag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43137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>
              <a:buFont typeface="Courier New" pitchFamily="49" charset="0"/>
              <a:buChar char="o"/>
            </a:pP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গেটের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2743200" y="381000"/>
            <a:ext cx="3962400" cy="1066800"/>
          </a:xfrm>
          <a:prstGeom prst="ellipse">
            <a:avLst/>
          </a:prstGeom>
          <a:gradFill>
            <a:gsLst>
              <a:gs pos="0">
                <a:srgbClr val="C00000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AND Gate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400" y="2828925"/>
            <a:ext cx="4795838" cy="1895475"/>
            <a:chOff x="533400" y="2828925"/>
            <a:chExt cx="4795838" cy="1895475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33400" y="3586162"/>
              <a:ext cx="931863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Verdana" pitchFamily="34" charset="0"/>
                </a:rPr>
                <a:t>Inputs</a:t>
              </a:r>
            </a:p>
          </p:txBody>
        </p:sp>
        <p:sp>
          <p:nvSpPr>
            <p:cNvPr id="1028" name="Text Box 5"/>
            <p:cNvSpPr txBox="1">
              <a:spLocks noChangeArrowheads="1"/>
            </p:cNvSpPr>
            <p:nvPr/>
          </p:nvSpPr>
          <p:spPr bwMode="auto">
            <a:xfrm>
              <a:off x="4343400" y="3509962"/>
              <a:ext cx="985838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Verdana" pitchFamily="34" charset="0"/>
                </a:rPr>
                <a:t>Output</a:t>
              </a:r>
            </a:p>
          </p:txBody>
        </p:sp>
        <p:graphicFrame>
          <p:nvGraphicFramePr>
            <p:cNvPr id="48132" name="Object 2"/>
            <p:cNvGraphicFramePr>
              <a:graphicFrameLocks noChangeAspect="1"/>
            </p:cNvGraphicFramePr>
            <p:nvPr/>
          </p:nvGraphicFramePr>
          <p:xfrm>
            <a:off x="1524000" y="2828925"/>
            <a:ext cx="2819400" cy="1895475"/>
          </p:xfrm>
          <a:graphic>
            <a:graphicData uri="http://schemas.openxmlformats.org/presentationml/2006/ole">
              <p:oleObj spid="_x0000_s3074" name="Bitmap Image" r:id="rId4" imgW="1276190" imgH="695238" progId="PBrush">
                <p:embed/>
              </p:oleObj>
            </a:graphicData>
          </a:graphic>
        </p:graphicFrame>
      </p:grpSp>
      <p:graphicFrame>
        <p:nvGraphicFramePr>
          <p:cNvPr id="18" name="Group 4"/>
          <p:cNvGraphicFramePr>
            <a:graphicFrameLocks noGrp="1"/>
          </p:cNvGraphicFramePr>
          <p:nvPr/>
        </p:nvGraphicFramePr>
        <p:xfrm>
          <a:off x="5562600" y="2743200"/>
          <a:ext cx="2971801" cy="2885876"/>
        </p:xfrm>
        <a:graphic>
          <a:graphicData uri="http://schemas.openxmlformats.org/drawingml/2006/table">
            <a:tbl>
              <a:tblPr/>
              <a:tblGrid>
                <a:gridCol w="724376"/>
                <a:gridCol w="797124"/>
                <a:gridCol w="1450301"/>
              </a:tblGrid>
              <a:tr h="81323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Output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4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04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04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04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52600" y="5257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Symbol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6019800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Truth Table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20737" y="2895600"/>
            <a:ext cx="4660900" cy="1812925"/>
            <a:chOff x="820737" y="2895600"/>
            <a:chExt cx="4660900" cy="1812925"/>
          </a:xfrm>
        </p:grpSpPr>
        <p:graphicFrame>
          <p:nvGraphicFramePr>
            <p:cNvPr id="5122" name="Object 7"/>
            <p:cNvGraphicFramePr>
              <a:graphicFrameLocks noChangeAspect="1"/>
            </p:cNvGraphicFramePr>
            <p:nvPr>
              <p:ph idx="1"/>
            </p:nvPr>
          </p:nvGraphicFramePr>
          <p:xfrm>
            <a:off x="1752600" y="2895600"/>
            <a:ext cx="2743200" cy="1812925"/>
          </p:xfrm>
          <a:graphic>
            <a:graphicData uri="http://schemas.openxmlformats.org/presentationml/2006/ole">
              <p:oleObj spid="_x0000_s4098" name="Bitmap Image" r:id="rId3" imgW="1123810" imgH="743054" progId="PBrush">
                <p:embed/>
              </p:oleObj>
            </a:graphicData>
          </a:graphic>
        </p:graphicFrame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820737" y="3509962"/>
              <a:ext cx="931863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Verdana" pitchFamily="34" charset="0"/>
                </a:rPr>
                <a:t>Inputs</a:t>
              </a:r>
            </a:p>
          </p:txBody>
        </p:sp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4495800" y="3509962"/>
              <a:ext cx="985837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Verdana" pitchFamily="34" charset="0"/>
                </a:rPr>
                <a:t>Output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2286000" y="304800"/>
            <a:ext cx="4648200" cy="1066800"/>
          </a:xfrm>
          <a:prstGeom prst="ellipse">
            <a:avLst/>
          </a:prstGeom>
          <a:gradFill>
            <a:gsLst>
              <a:gs pos="0">
                <a:srgbClr val="00B05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OR Gate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5943600" y="2438400"/>
          <a:ext cx="2819400" cy="2820222"/>
        </p:xfrm>
        <a:graphic>
          <a:graphicData uri="http://schemas.openxmlformats.org/drawingml/2006/table">
            <a:tbl>
              <a:tblPr/>
              <a:tblGrid>
                <a:gridCol w="687230"/>
                <a:gridCol w="756245"/>
                <a:gridCol w="1375925"/>
              </a:tblGrid>
              <a:tr h="74758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Output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3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63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63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63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57400" y="510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Symbol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5486400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Truth Table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787400" y="3662362"/>
            <a:ext cx="3932237" cy="376238"/>
            <a:chOff x="787400" y="3662362"/>
            <a:chExt cx="3932237" cy="376238"/>
          </a:xfrm>
        </p:grpSpPr>
        <p:sp>
          <p:nvSpPr>
            <p:cNvPr id="22530" name="Text Box 3"/>
            <p:cNvSpPr txBox="1">
              <a:spLocks noChangeArrowheads="1"/>
            </p:cNvSpPr>
            <p:nvPr/>
          </p:nvSpPr>
          <p:spPr bwMode="auto">
            <a:xfrm>
              <a:off x="787400" y="3662363"/>
              <a:ext cx="812800" cy="376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Verdana" pitchFamily="34" charset="0"/>
                </a:rPr>
                <a:t>Input</a:t>
              </a:r>
            </a:p>
          </p:txBody>
        </p:sp>
        <p:sp>
          <p:nvSpPr>
            <p:cNvPr id="22531" name="Text Box 4"/>
            <p:cNvSpPr txBox="1">
              <a:spLocks noChangeArrowheads="1"/>
            </p:cNvSpPr>
            <p:nvPr/>
          </p:nvSpPr>
          <p:spPr bwMode="auto">
            <a:xfrm>
              <a:off x="3733800" y="3662362"/>
              <a:ext cx="985837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Verdana" pitchFamily="34" charset="0"/>
                </a:rPr>
                <a:t>Output</a:t>
              </a:r>
            </a:p>
          </p:txBody>
        </p:sp>
      </p:grpSp>
      <p:sp>
        <p:nvSpPr>
          <p:cNvPr id="9" name="Oval 8"/>
          <p:cNvSpPr/>
          <p:nvPr/>
        </p:nvSpPr>
        <p:spPr>
          <a:xfrm>
            <a:off x="2133600" y="304800"/>
            <a:ext cx="4648200" cy="10668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NOT Gate</a:t>
            </a:r>
          </a:p>
        </p:txBody>
      </p:sp>
      <p:graphicFrame>
        <p:nvGraphicFramePr>
          <p:cNvPr id="11" name="Group 4"/>
          <p:cNvGraphicFramePr>
            <a:graphicFrameLocks noGrp="1"/>
          </p:cNvGraphicFramePr>
          <p:nvPr/>
        </p:nvGraphicFramePr>
        <p:xfrm>
          <a:off x="5486400" y="2743200"/>
          <a:ext cx="3048000" cy="2057400"/>
        </p:xfrm>
        <a:graphic>
          <a:graphicData uri="http://schemas.openxmlformats.org/drawingml/2006/table">
            <a:tbl>
              <a:tblPr/>
              <a:tblGrid>
                <a:gridCol w="1560513"/>
                <a:gridCol w="148748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Output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2549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95438" y="3276600"/>
            <a:ext cx="2138362" cy="1384300"/>
          </a:xfrm>
          <a:noFill/>
        </p:spPr>
      </p:pic>
      <p:sp>
        <p:nvSpPr>
          <p:cNvPr id="10" name="TextBox 9"/>
          <p:cNvSpPr txBox="1"/>
          <p:nvPr/>
        </p:nvSpPr>
        <p:spPr>
          <a:xfrm>
            <a:off x="5943600" y="5181600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Truth Table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10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Symbol</a:t>
            </a:r>
            <a:endParaRPr lang="en-US" sz="24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71600" y="990600"/>
            <a:ext cx="7086600" cy="1676400"/>
          </a:xfrm>
          <a:prstGeom prst="cloud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4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মূল্যায়ন</a:t>
            </a:r>
            <a:endParaRPr lang="en-US" sz="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295400" y="3429000"/>
            <a:ext cx="7391400" cy="26670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143000" indent="-1143000">
              <a:buAutoNum type="arabicPeriod"/>
            </a:pPr>
            <a:endParaRPr lang="en-US" sz="4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0" indent="-1143000" algn="ctr"/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প্রতিটি দল প্রশ্নত্তোরের মাধ্যমে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লজিক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1143000" indent="-1143000" algn="ctr"/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র্কে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 পারবে ।</a:t>
            </a:r>
            <a:endParaRPr lang="en-US" sz="4400" dirty="0" smtClean="0"/>
          </a:p>
          <a:p>
            <a:pPr marL="1143000" indent="-1143000" algn="ctr">
              <a:buAutoNum type="arabicPeriod"/>
            </a:pPr>
            <a:endParaRPr lang="en-US" sz="4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2133600" y="457200"/>
            <a:ext cx="5334000" cy="914400"/>
          </a:xfrm>
          <a:prstGeom prst="beve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11162"/>
            <a:ext cx="3429000" cy="1036638"/>
          </a:xfrm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gular Pentagon 3"/>
          <p:cNvSpPr/>
          <p:nvPr/>
        </p:nvSpPr>
        <p:spPr>
          <a:xfrm>
            <a:off x="3962400" y="1676400"/>
            <a:ext cx="5181600" cy="4267200"/>
          </a:xfrm>
          <a:prstGeom prst="pentagon">
            <a:avLst/>
          </a:prstGeom>
          <a:effectLst>
            <a:outerShdw blurRad="50800" dist="38100" dir="5400000" rotWithShape="0">
              <a:srgbClr val="000000">
                <a:alpha val="43137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সারনী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304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7526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2895600"/>
            <a:ext cx="4322975" cy="32380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Pentagon 3"/>
          <p:cNvSpPr/>
          <p:nvPr/>
        </p:nvSpPr>
        <p:spPr>
          <a:xfrm>
            <a:off x="381000" y="1143000"/>
            <a:ext cx="8534400" cy="1524000"/>
          </a:xfrm>
          <a:prstGeom prst="homePlat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ক্লাশ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71800" y="304800"/>
            <a:ext cx="3124200" cy="6858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1066800"/>
            <a:ext cx="914400" cy="6096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1"/>
          <p:cNvSpPr txBox="1"/>
          <p:nvPr/>
        </p:nvSpPr>
        <p:spPr>
          <a:xfrm>
            <a:off x="3429000" y="1905000"/>
            <a:ext cx="5410200" cy="230832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5400000" rotWithShape="0">
              <a:srgbClr val="000000">
                <a:alpha val="43137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পার্থ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বৈরাগী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পদবী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মোবাইল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01916-13 61 71</a:t>
            </a:r>
          </a:p>
          <a:p>
            <a:pPr>
              <a:lnSpc>
                <a:spcPct val="150000"/>
              </a:lnSpc>
            </a:pP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pairagibairagi1987@gmail.com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artho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25146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ade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037529"/>
            <a:ext cx="3801027" cy="49822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4495800" cy="3970318"/>
          </a:xfrm>
          <a:prstGeom prst="rect">
            <a:avLst/>
          </a:prstGeom>
          <a:ln>
            <a:solidFill>
              <a:srgbClr val="00206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b="1" i="1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b="1" i="1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i="1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b="1" i="1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i="1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i="1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প্রযুক্তি-2</a:t>
            </a:r>
            <a:br>
              <a:rPr lang="en-US" sz="2800" b="1" i="1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b="1" i="1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		(</a:t>
            </a:r>
            <a:r>
              <a:rPr lang="en-US" sz="2800" b="1" i="1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b="1" i="1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800" b="1" i="1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	: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	: 3য়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	: 45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: 11/09/2019</a:t>
            </a:r>
            <a:endParaRPr lang="en-US" sz="28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228600"/>
            <a:ext cx="541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গুলো</a:t>
            </a:r>
            <a:r>
              <a:rPr lang="en-US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32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4" descr="aa-sw_xo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00200" y="1524000"/>
            <a:ext cx="2590800" cy="38100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524000"/>
            <a:ext cx="4190999" cy="3810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5791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381000" y="3505200"/>
            <a:ext cx="8686800" cy="2590800"/>
          </a:xfrm>
          <a:prstGeom prst="verticalScroll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Algerian" pitchFamily="8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685800" y="838200"/>
            <a:ext cx="8153400" cy="2438400"/>
          </a:xfrm>
          <a:prstGeom prst="down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62200" y="609600"/>
            <a:ext cx="5257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পাঠ ঘোষণা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28800" y="3886200"/>
            <a:ext cx="55626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bn-B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লজিক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গেইট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57200" y="3352800"/>
            <a:ext cx="8305800" cy="3124200"/>
          </a:xfrm>
          <a:prstGeom prst="horizontalScroll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lvl="0" indent="-514350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lvl="0" indent="-514350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lvl="0" indent="-514350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lvl="0" indent="-514350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কাকে বলে বলতে পারবে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14350" lvl="0" indent="-514350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 ।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14350" lvl="0" indent="-514350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lvl="0" indent="-514350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lvl="0" indent="-514350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lvl="0" indent="-514350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lvl="0" indent="-514350"/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90499" y="57714"/>
            <a:ext cx="6300204" cy="3872711"/>
            <a:chOff x="1590499" y="57714"/>
            <a:chExt cx="6300204" cy="3872711"/>
          </a:xfrm>
        </p:grpSpPr>
        <p:sp>
          <p:nvSpPr>
            <p:cNvPr id="2" name="Explosion 2 1"/>
            <p:cNvSpPr/>
            <p:nvPr/>
          </p:nvSpPr>
          <p:spPr>
            <a:xfrm rot="1294329">
              <a:off x="1590499" y="57714"/>
              <a:ext cx="6300204" cy="3872711"/>
            </a:xfrm>
            <a:prstGeom prst="irregularSeal2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3124200" y="1447800"/>
              <a:ext cx="2743200" cy="144780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6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NikoshBAN" pitchFamily="2" charset="0"/>
                  <a:ea typeface="+mj-ea"/>
                  <a:cs typeface="NikoshBAN" pitchFamily="2" charset="0"/>
                </a:rPr>
                <a:t>শিখ</a:t>
              </a:r>
              <a:r>
                <a:rPr kumimoji="0" lang="en-US" sz="6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NikoshBAN" pitchFamily="2" charset="0"/>
                  <a:ea typeface="+mj-ea"/>
                  <a:cs typeface="NikoshBAN" pitchFamily="2" charset="0"/>
                </a:rPr>
                <a:t>ন</a:t>
              </a:r>
              <a:r>
                <a:rPr kumimoji="0" lang="bn-BD" sz="6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NikoshBAN" pitchFamily="2" charset="0"/>
                  <a:ea typeface="+mj-ea"/>
                  <a:cs typeface="NikoshBAN" pitchFamily="2" charset="0"/>
                </a:rPr>
                <a:t>ফল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evel 16"/>
          <p:cNvSpPr/>
          <p:nvPr/>
        </p:nvSpPr>
        <p:spPr>
          <a:xfrm>
            <a:off x="1524000" y="381000"/>
            <a:ext cx="6324600" cy="990600"/>
          </a:xfrm>
          <a:prstGeom prst="bevel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914400" y="1524000"/>
            <a:ext cx="7543800" cy="4724400"/>
          </a:xfrm>
          <a:prstGeom prst="round2DiagRect">
            <a:avLst/>
          </a:prstGeom>
          <a:solidFill>
            <a:srgbClr val="7030A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800" dirty="0" smtClean="0">
                <a:solidFill>
                  <a:schemeClr val="bg1"/>
                </a:solidFill>
              </a:rPr>
              <a:t>গা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নিতিক কাজকর্ম ইলেকট্রনিক সার্কিটের মাধ্যমে সম্পাদনের জন্য এক বা একাধিক ইলেকট্রিক সারকিটের সমন্বয়ে তৈরি ডিভাইস যার মাধ্যমে উপযুক্ত বৈদ্যুতিক পরিবেশে এক বা একাধিক ইনপুট দিয়ে একটি আউটপুট পাওয়া যায় ।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33600" y="762000"/>
            <a:ext cx="3733800" cy="381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400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গেট</a:t>
            </a:r>
            <a:endParaRPr lang="en-US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066800" y="304800"/>
            <a:ext cx="7162800" cy="2057400"/>
          </a:xfrm>
          <a:prstGeom prst="flowChartPunchedTap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3352800"/>
            <a:ext cx="4724400" cy="914400"/>
          </a:xfrm>
          <a:prstGeom prst="roundRect">
            <a:avLst/>
          </a:prstGeom>
          <a:effectLst>
            <a:outerShdw blurRad="50800" dist="38100" dir="5400000" rotWithShape="0">
              <a:srgbClr val="000000">
                <a:alpha val="43137"/>
              </a:srgbClr>
            </a:outerShdw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000" dirty="0" err="1" smtClean="0"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000" dirty="0" smtClean="0"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4000" dirty="0" smtClean="0"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effectLst>
                <a:reflection blurRad="6350" stA="60000" endA="900" endPos="58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6" name="Picture 5" descr="877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343400"/>
            <a:ext cx="2895600" cy="1581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ame 13"/>
          <p:cNvSpPr/>
          <p:nvPr/>
        </p:nvSpPr>
        <p:spPr>
          <a:xfrm>
            <a:off x="685800" y="457200"/>
            <a:ext cx="8153400" cy="1066800"/>
          </a:xfrm>
          <a:prstGeom prst="frame">
            <a:avLst>
              <a:gd name="adj1" fmla="val 125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905000" y="1752600"/>
            <a:ext cx="609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572000" y="1828800"/>
            <a:ext cx="609600" cy="8382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391400" y="1752600"/>
            <a:ext cx="609600" cy="7620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Decision 17"/>
          <p:cNvSpPr/>
          <p:nvPr/>
        </p:nvSpPr>
        <p:spPr>
          <a:xfrm>
            <a:off x="838200" y="2895600"/>
            <a:ext cx="2514600" cy="1981200"/>
          </a:xfrm>
          <a:prstGeom prst="flowChartDecision">
            <a:avLst/>
          </a:prstGeom>
          <a:gradFill>
            <a:gsLst>
              <a:gs pos="0">
                <a:srgbClr val="66FFF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AND Gate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lowchart: Decision 18"/>
          <p:cNvSpPr/>
          <p:nvPr/>
        </p:nvSpPr>
        <p:spPr>
          <a:xfrm>
            <a:off x="3505200" y="2895600"/>
            <a:ext cx="2667000" cy="1981200"/>
          </a:xfrm>
          <a:prstGeom prst="flowChartDecision">
            <a:avLst/>
          </a:prstGeom>
          <a:gradFill>
            <a:gsLst>
              <a:gs pos="0">
                <a:srgbClr val="FFC000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OR Gate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lowchart: Decision 19"/>
          <p:cNvSpPr/>
          <p:nvPr/>
        </p:nvSpPr>
        <p:spPr>
          <a:xfrm>
            <a:off x="6324600" y="2895600"/>
            <a:ext cx="2514600" cy="1981200"/>
          </a:xfrm>
          <a:prstGeom prst="flowChartDecision">
            <a:avLst/>
          </a:prstGeom>
          <a:gradFill>
            <a:gsLst>
              <a:gs pos="0">
                <a:srgbClr val="FF0000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NOT Gate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066800" y="5257800"/>
          <a:ext cx="1828800" cy="1155700"/>
        </p:xfrm>
        <a:graphic>
          <a:graphicData uri="http://schemas.openxmlformats.org/presentationml/2006/ole">
            <p:oleObj spid="_x0000_s27650" name="Bitmap Image" r:id="rId3" imgW="1276190" imgH="695238" progId="PBrush">
              <p:embed/>
            </p:oleObj>
          </a:graphicData>
        </a:graphic>
      </p:graphicFrame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5181600"/>
            <a:ext cx="1600200" cy="1158258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pic>
        <p:nvPicPr>
          <p:cNvPr id="2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553200" y="5114023"/>
            <a:ext cx="1927234" cy="1134377"/>
          </a:xfrm>
          <a:noFill/>
        </p:spPr>
      </p:pic>
      <p:sp>
        <p:nvSpPr>
          <p:cNvPr id="24" name="Rectangle 23"/>
          <p:cNvSpPr/>
          <p:nvPr/>
        </p:nvSpPr>
        <p:spPr>
          <a:xfrm>
            <a:off x="838200" y="609600"/>
            <a:ext cx="7848600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>
              <a:defRPr/>
            </a:pPr>
            <a:r>
              <a:rPr lang="en-US" sz="4000" dirty="0" smtClean="0"/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গেটের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1706</TotalTime>
  <Words>205</Words>
  <Application>Microsoft Office PowerPoint</Application>
  <PresentationFormat>On-screen Show (4:3)</PresentationFormat>
  <Paragraphs>92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Foundry</vt:lpstr>
      <vt:lpstr>Bitmap Image</vt:lpstr>
      <vt:lpstr>Slide 1</vt:lpstr>
      <vt:lpstr>Slide 2</vt:lpstr>
      <vt:lpstr>Slide 3</vt:lpstr>
      <vt:lpstr>Slide 4</vt:lpstr>
      <vt:lpstr>Slide 5</vt:lpstr>
      <vt:lpstr>Slide 6</vt:lpstr>
      <vt:lpstr>    লজিক গেট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বাড়ির কাজ</vt:lpstr>
      <vt:lpstr>Slide 16</vt:lpstr>
    </vt:vector>
  </TitlesOfParts>
  <Company>NAEM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Labpc11</dc:creator>
  <cp:lastModifiedBy>sifat</cp:lastModifiedBy>
  <cp:revision>251</cp:revision>
  <dcterms:created xsi:type="dcterms:W3CDTF">2012-11-10T03:53:16Z</dcterms:created>
  <dcterms:modified xsi:type="dcterms:W3CDTF">2019-11-15T08:41:44Z</dcterms:modified>
</cp:coreProperties>
</file>