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4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1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3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3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1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AFAB-DD04-487B-AB9D-E85758266A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4601" y="729485"/>
            <a:ext cx="114746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2228045"/>
            <a:ext cx="7276563" cy="4378817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2643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2590800" y="204452"/>
            <a:ext cx="7010400" cy="3484786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শতেক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মিথ্যুক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590800" y="4105725"/>
            <a:ext cx="8087717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ধ্বণির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স্বরধ্বণি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7061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84868" y="585452"/>
            <a:ext cx="7179972" cy="2299415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লাপ=সংলাপ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86378" y="3470319"/>
            <a:ext cx="9438347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ধ্বণির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স্বরধ্বণি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36774"/>
      </p:ext>
    </p:extLst>
  </p:cSld>
  <p:clrMapOvr>
    <a:masterClrMapping/>
  </p:clrMapOvr>
  <p:transition spd="slow" advClick="0"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098165" y="399245"/>
            <a:ext cx="3429000" cy="1371600"/>
          </a:xfrm>
          <a:prstGeom prst="roundRect">
            <a:avLst/>
          </a:prstGeom>
          <a:pattFill prst="pct7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A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WP_20150620_10_30_49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6765" y="2095500"/>
            <a:ext cx="32004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2266682" y="5087155"/>
            <a:ext cx="7959144" cy="1002268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switch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1981200" y="457200"/>
            <a:ext cx="8229600" cy="5943600"/>
          </a:xfrm>
          <a:prstGeom prst="can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7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</a:p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8" y="2130840"/>
            <a:ext cx="2489737" cy="1611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8" y="3961370"/>
            <a:ext cx="2489737" cy="1600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105" y="2622904"/>
            <a:ext cx="4023709" cy="682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335" y="4606656"/>
            <a:ext cx="5677510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>
        <p14:shred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9" y="579549"/>
            <a:ext cx="3120551" cy="2253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9" y="3902299"/>
            <a:ext cx="3120551" cy="2313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4096140" y="1290952"/>
            <a:ext cx="7162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 ফলে নতুন নতুন শব্দ তৈরি হয়।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1481" y="4643303"/>
            <a:ext cx="7011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 বানান লিখতে সন্ধি সহায়তা করে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63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ractur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175439" y="360608"/>
            <a:ext cx="3429000" cy="1371600"/>
          </a:xfrm>
          <a:prstGeom prst="roundRect">
            <a:avLst/>
          </a:prstGeom>
          <a:pattFill prst="pct7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AU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WP_20150620_10_31_1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439" y="2092816"/>
            <a:ext cx="3517232" cy="2378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2757152" y="4572000"/>
            <a:ext cx="6858000" cy="1752600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েখ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48849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4224271" y="360608"/>
            <a:ext cx="3245476" cy="1120462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120720" y="2092043"/>
            <a:ext cx="8427076" cy="34778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সন্ধি কাকে বলে?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সন্ধি কয় প্রকার ও 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সোনালী শব্দের সন্ধি বিচ্ছেদ কোনটি সঠিক?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সোন+আলী   খ) সোনা+আলী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সো+নালী      ঘ) সোনা+লী</a:t>
            </a:r>
          </a:p>
        </p:txBody>
      </p:sp>
    </p:spTree>
    <p:extLst>
      <p:ext uri="{BB962C8B-B14F-4D97-AF65-F5344CB8AC3E}">
        <p14:creationId xmlns:p14="http://schemas.microsoft.com/office/powerpoint/2010/main" val="263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doors dir="vert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099238" y="476363"/>
            <a:ext cx="3581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38152" y="480115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3200" b="1" dirty="0" smtClean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 smtClean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b="1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87" y="1822956"/>
            <a:ext cx="4422702" cy="264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25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260798"/>
            <a:ext cx="11985938" cy="63364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706667" y="2099607"/>
            <a:ext cx="9858566" cy="238224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330">
            <a:off x="1825250" y="669802"/>
            <a:ext cx="8487733" cy="5783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309639">
            <a:off x="3268697" y="1664527"/>
            <a:ext cx="1722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20798408">
            <a:off x="5793027" y="1423894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0736927">
            <a:off x="5715378" y="2043286"/>
            <a:ext cx="2709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শ্রেণি-৯ম</a:t>
            </a:r>
          </a:p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endPara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৫০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20474515">
            <a:off x="3161344" y="2284368"/>
            <a:ext cx="2798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মোঃকামরুল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হাসান</a:t>
            </a:r>
            <a:endParaRPr lang="en-US" sz="2000" dirty="0" smtClean="0"/>
          </a:p>
          <a:p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 (ICT)</a:t>
            </a:r>
          </a:p>
          <a:p>
            <a:r>
              <a:rPr lang="en-US" sz="2000" dirty="0" err="1" smtClean="0"/>
              <a:t>দক্ষিণ</a:t>
            </a:r>
            <a:r>
              <a:rPr lang="en-US" sz="2000" dirty="0" smtClean="0"/>
              <a:t> </a:t>
            </a:r>
            <a:r>
              <a:rPr lang="en-US" sz="2000" dirty="0" err="1" smtClean="0"/>
              <a:t>লালমোহন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</a:t>
            </a:r>
            <a:endParaRPr lang="en-US" sz="2000" dirty="0" smtClean="0"/>
          </a:p>
          <a:p>
            <a:r>
              <a:rPr lang="en-US" sz="2000" dirty="0" err="1" smtClean="0"/>
              <a:t>লালমোহন</a:t>
            </a:r>
            <a:r>
              <a:rPr lang="en-US" sz="2000" dirty="0" smtClean="0"/>
              <a:t> ,</a:t>
            </a:r>
            <a:r>
              <a:rPr lang="en-US" sz="2000" dirty="0" err="1" smtClean="0"/>
              <a:t>ভোলা</a:t>
            </a:r>
            <a:endParaRPr lang="en-US" sz="2000" dirty="0" smtClean="0"/>
          </a:p>
          <a:p>
            <a:r>
              <a:rPr lang="en-US" sz="2000" dirty="0" smtClean="0"/>
              <a:t>ই মেইল-mdkamrulhasanbd18@gmail.com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83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9000">
        <p14:honeycomb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78344" y="101889"/>
            <a:ext cx="96792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Handshak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9675" y="1709210"/>
            <a:ext cx="3029756" cy="2135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4" y="1773438"/>
            <a:ext cx="2916808" cy="2033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79" y="4167900"/>
            <a:ext cx="2993852" cy="1979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4" y="4167900"/>
            <a:ext cx="3008593" cy="19460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4316793" y="6216447"/>
            <a:ext cx="3855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উপরেরচিত্রগুলো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fractur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70834" y="243557"/>
            <a:ext cx="3355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3417730" y="1995653"/>
            <a:ext cx="5562600" cy="3352800"/>
          </a:xfrm>
          <a:prstGeom prst="flowChartMultidocumen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</a:p>
          <a:p>
            <a:pPr algn="ctr"/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7639" y="1590661"/>
            <a:ext cx="8216721" cy="4162785"/>
          </a:xfrm>
          <a:prstGeom prst="rect">
            <a:avLst/>
          </a:prstGeom>
          <a:noFill/>
          <a:ln w="317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shred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4202805" y="296213"/>
            <a:ext cx="3786389" cy="1326524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8496" y="1622737"/>
            <a:ext cx="982657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 ক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8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6062" y="259603"/>
            <a:ext cx="11779876" cy="1015663"/>
          </a:xfrm>
          <a:prstGeom prst="rect">
            <a:avLst/>
          </a:prstGeom>
          <a:pattFill prst="pct60">
            <a:fgClr>
              <a:srgbClr val="00B050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উদাহরনগুলো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 r="32967" b="29892"/>
          <a:stretch/>
        </p:blipFill>
        <p:spPr>
          <a:xfrm>
            <a:off x="2894460" y="1681005"/>
            <a:ext cx="2680110" cy="12676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6637897" y="2173293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নব+অন্ন = নবান্ন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ima 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460" y="3339022"/>
            <a:ext cx="2680110" cy="1218919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6637897" y="3656095"/>
            <a:ext cx="2919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হিম+আলয়=হিমালয়</a:t>
            </a:r>
            <a:endParaRPr lang="en-US" sz="3200" b="1" dirty="0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460" y="4948358"/>
            <a:ext cx="2680110" cy="1283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6637897" y="5138897"/>
            <a:ext cx="3114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515155" y="723900"/>
            <a:ext cx="11204620" cy="5410200"/>
          </a:xfrm>
          <a:prstGeom prst="flowChartAlternateProcess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/>
              <a:t> </a:t>
            </a:r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 </a:t>
            </a:r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 দুটি </a:t>
            </a:r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ধ্বনির</a:t>
            </a:r>
          </a:p>
          <a:p>
            <a:pPr algn="ctr"/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মিলনকে  বলে</a:t>
            </a:r>
            <a:endParaRPr lang="bn-BD" sz="8800" dirty="0">
              <a:solidFill>
                <a:schemeClr val="tx1"/>
              </a:solidFill>
            </a:endParaRPr>
          </a:p>
          <a:p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84" y="4111580"/>
            <a:ext cx="380759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1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:dissolve/>
      </p:transition>
    </mc:Choice>
    <mc:Fallback xmlns="">
      <p:transition spd="slow" advClick="0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26954" y="643943"/>
            <a:ext cx="3429000" cy="1371600"/>
          </a:xfrm>
          <a:prstGeom prst="roundRect">
            <a:avLst/>
          </a:prstGeom>
          <a:pattFill prst="pct7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A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2093354" y="2659486"/>
            <a:ext cx="7696200" cy="2079939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</a:p>
        </p:txBody>
      </p:sp>
    </p:spTree>
    <p:extLst>
      <p:ext uri="{BB962C8B-B14F-4D97-AF65-F5344CB8AC3E}">
        <p14:creationId xmlns:p14="http://schemas.microsoft.com/office/powerpoint/2010/main" val="337643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airplan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75526" y="415344"/>
            <a:ext cx="7595814" cy="1828800"/>
            <a:chOff x="2775526" y="415344"/>
            <a:chExt cx="7595814" cy="1828800"/>
          </a:xfrm>
        </p:grpSpPr>
        <p:sp>
          <p:nvSpPr>
            <p:cNvPr id="3" name="Rectangle 2"/>
            <p:cNvSpPr/>
            <p:nvPr/>
          </p:nvSpPr>
          <p:spPr>
            <a:xfrm>
              <a:off x="6583122" y="544914"/>
              <a:ext cx="3788218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9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দুই প্রকার</a:t>
              </a:r>
              <a:endPara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526" y="415344"/>
              <a:ext cx="3807596" cy="18288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5" y="2659488"/>
            <a:ext cx="1029021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255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12</cp:revision>
  <dcterms:created xsi:type="dcterms:W3CDTF">2019-09-30T05:01:11Z</dcterms:created>
  <dcterms:modified xsi:type="dcterms:W3CDTF">2019-11-13T09:18:19Z</dcterms:modified>
</cp:coreProperties>
</file>