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9" r:id="rId3"/>
    <p:sldId id="283" r:id="rId4"/>
    <p:sldId id="261" r:id="rId5"/>
    <p:sldId id="262" r:id="rId6"/>
    <p:sldId id="278" r:id="rId7"/>
    <p:sldId id="271" r:id="rId8"/>
    <p:sldId id="277" r:id="rId9"/>
    <p:sldId id="275" r:id="rId10"/>
    <p:sldId id="276" r:id="rId11"/>
    <p:sldId id="270" r:id="rId12"/>
    <p:sldId id="274" r:id="rId13"/>
    <p:sldId id="273" r:id="rId14"/>
    <p:sldId id="280" r:id="rId15"/>
    <p:sldId id="263" r:id="rId16"/>
    <p:sldId id="281" r:id="rId17"/>
    <p:sldId id="264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10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3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8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03A5E8B-EA3F-4C3E-ADFB-B3817114CE4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A8B74C1-C3F1-4E25-84C7-C14EFEF2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g"/><Relationship Id="rId18" Type="http://schemas.openxmlformats.org/officeDocument/2006/relationships/image" Target="../media/image33.jpeg"/><Relationship Id="rId3" Type="http://schemas.openxmlformats.org/officeDocument/2006/relationships/image" Target="../media/image20.jpeg"/><Relationship Id="rId21" Type="http://schemas.openxmlformats.org/officeDocument/2006/relationships/image" Target="../media/image36.gif"/><Relationship Id="rId7" Type="http://schemas.openxmlformats.org/officeDocument/2006/relationships/image" Target="../media/image16.jpg"/><Relationship Id="rId12" Type="http://schemas.openxmlformats.org/officeDocument/2006/relationships/image" Target="../media/image28.jpeg"/><Relationship Id="rId17" Type="http://schemas.openxmlformats.org/officeDocument/2006/relationships/image" Target="../media/image32.jpeg"/><Relationship Id="rId2" Type="http://schemas.openxmlformats.org/officeDocument/2006/relationships/image" Target="../media/image19.jpeg"/><Relationship Id="rId16" Type="http://schemas.openxmlformats.org/officeDocument/2006/relationships/image" Target="../media/image31.jpe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g"/><Relationship Id="rId15" Type="http://schemas.openxmlformats.org/officeDocument/2006/relationships/image" Target="../media/image30.jpg"/><Relationship Id="rId10" Type="http://schemas.openxmlformats.org/officeDocument/2006/relationships/image" Target="../media/image26.jpg"/><Relationship Id="rId19" Type="http://schemas.openxmlformats.org/officeDocument/2006/relationships/image" Target="../media/image34.jpeg"/><Relationship Id="rId4" Type="http://schemas.openxmlformats.org/officeDocument/2006/relationships/image" Target="../media/image21.jpeg"/><Relationship Id="rId9" Type="http://schemas.openxmlformats.org/officeDocument/2006/relationships/image" Target="../media/image25.jpg"/><Relationship Id="rId14" Type="http://schemas.openxmlformats.org/officeDocument/2006/relationships/image" Target="../media/image13.jpeg"/><Relationship Id="rId2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3.jpeg"/><Relationship Id="rId3" Type="http://schemas.openxmlformats.org/officeDocument/2006/relationships/image" Target="../media/image20.jpeg"/><Relationship Id="rId7" Type="http://schemas.openxmlformats.org/officeDocument/2006/relationships/image" Target="../media/image16.jpg"/><Relationship Id="rId12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31.jpeg"/><Relationship Id="rId5" Type="http://schemas.openxmlformats.org/officeDocument/2006/relationships/image" Target="../media/image25.jpg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"/>
          <a:stretch/>
        </p:blipFill>
        <p:spPr>
          <a:xfrm>
            <a:off x="152399" y="193964"/>
            <a:ext cx="11901055" cy="6539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1939" y="1149926"/>
            <a:ext cx="6298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2" y="1981021"/>
            <a:ext cx="3568899" cy="3695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033" y="292332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729" y="938663"/>
            <a:ext cx="624286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পাখি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5793" y="5346657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31" y="3578059"/>
            <a:ext cx="1754905" cy="1485315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18" y="2136979"/>
            <a:ext cx="1754905" cy="1485315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92" y="5063374"/>
            <a:ext cx="1754905" cy="148531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3" y="5063374"/>
            <a:ext cx="1754905" cy="1485315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62" y="3578059"/>
            <a:ext cx="1754905" cy="1485315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75" y="5063374"/>
            <a:ext cx="1754905" cy="1485315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019310" y="3038610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2033" y="259363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7729" y="905694"/>
            <a:ext cx="624286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আম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487" y="1213649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487" y="2431314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01" y="2067899"/>
            <a:ext cx="3351081" cy="335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33" y="309074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099" y="955405"/>
            <a:ext cx="658212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5348" y="5264819"/>
            <a:ext cx="2417887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00" y="1797324"/>
            <a:ext cx="2754336" cy="3503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033" y="305523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729" y="951854"/>
            <a:ext cx="624286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7858" y="5126273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45844" y="2549495"/>
            <a:ext cx="6524593" cy="2273228"/>
            <a:chOff x="1039366" y="2741224"/>
            <a:chExt cx="6524593" cy="22732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41"/>
            <a:stretch/>
          </p:blipFill>
          <p:spPr>
            <a:xfrm>
              <a:off x="1039366" y="2741224"/>
              <a:ext cx="2721474" cy="22732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40" y="2741224"/>
              <a:ext cx="3803119" cy="227322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033" y="242532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296" y="869247"/>
            <a:ext cx="690021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জুসের গ্লাস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7858" y="5126273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4822368" y="417861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73" y="44515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/>
          <p:cNvSpPr txBox="1"/>
          <p:nvPr/>
        </p:nvSpPr>
        <p:spPr>
          <a:xfrm>
            <a:off x="606476" y="654723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9511" y="1604264"/>
            <a:ext cx="8291085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 ও কয়টি মার্বেল আছে ?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3" r="22065" b="-1007"/>
          <a:stretch/>
        </p:blipFill>
        <p:spPr>
          <a:xfrm>
            <a:off x="6239765" y="2752586"/>
            <a:ext cx="5065261" cy="267936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271584" y="2921560"/>
            <a:ext cx="3725755" cy="2341418"/>
            <a:chOff x="998644" y="1885992"/>
            <a:chExt cx="3587211" cy="33474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44" y="1885992"/>
              <a:ext cx="1878192" cy="22426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760" y="2231483"/>
              <a:ext cx="1878192" cy="22426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219" y="2663565"/>
              <a:ext cx="1878192" cy="22426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63" y="2990863"/>
              <a:ext cx="1878192" cy="22426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155868" y="5508931"/>
            <a:ext cx="12330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6949" y="5508930"/>
            <a:ext cx="12330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24" y="393826"/>
            <a:ext cx="1326379" cy="953443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8985071" y="336032"/>
            <a:ext cx="274588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3951" r="11053" b="2270"/>
          <a:stretch/>
        </p:blipFill>
        <p:spPr>
          <a:xfrm>
            <a:off x="560439" y="1268362"/>
            <a:ext cx="1135626" cy="878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"/>
          <a:stretch/>
        </p:blipFill>
        <p:spPr>
          <a:xfrm>
            <a:off x="565437" y="2302665"/>
            <a:ext cx="1129706" cy="877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9274" r="4149" b="10189"/>
          <a:stretch/>
        </p:blipFill>
        <p:spPr>
          <a:xfrm>
            <a:off x="542200" y="3346295"/>
            <a:ext cx="1135626" cy="877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7" y="4455948"/>
            <a:ext cx="1135626" cy="888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5549037"/>
            <a:ext cx="1135626" cy="888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13306"/>
          <a:stretch/>
        </p:blipFill>
        <p:spPr>
          <a:xfrm>
            <a:off x="3486241" y="5549037"/>
            <a:ext cx="1144458" cy="904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" b="11827"/>
          <a:stretch/>
        </p:blipFill>
        <p:spPr>
          <a:xfrm>
            <a:off x="3486241" y="4455948"/>
            <a:ext cx="1144458" cy="888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5097" r="19166" b="6932"/>
          <a:stretch/>
        </p:blipFill>
        <p:spPr>
          <a:xfrm>
            <a:off x="3486241" y="3335545"/>
            <a:ext cx="1120877" cy="8886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7422346" y="5505299"/>
            <a:ext cx="1268307" cy="1056122"/>
            <a:chOff x="6706915" y="2728925"/>
            <a:chExt cx="1120877" cy="1367692"/>
          </a:xfrm>
        </p:grpSpPr>
        <p:grpSp>
          <p:nvGrpSpPr>
            <p:cNvPr id="27" name="Group 26"/>
            <p:cNvGrpSpPr/>
            <p:nvPr/>
          </p:nvGrpSpPr>
          <p:grpSpPr>
            <a:xfrm>
              <a:off x="6706915" y="3180609"/>
              <a:ext cx="1120877" cy="916008"/>
              <a:chOff x="7212900" y="2466049"/>
              <a:chExt cx="1532090" cy="118525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212901" y="306444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728223" y="306444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243545" y="306685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212900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729783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229668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706915" y="2728925"/>
              <a:ext cx="1106552" cy="451684"/>
              <a:chOff x="7586742" y="4972011"/>
              <a:chExt cx="1148613" cy="45168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977620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368498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586742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39" y="4197808"/>
            <a:ext cx="1200499" cy="10684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34" y="2302665"/>
            <a:ext cx="1120876" cy="877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100" r="7913" b="19931"/>
          <a:stretch/>
        </p:blipFill>
        <p:spPr>
          <a:xfrm>
            <a:off x="3486240" y="1269226"/>
            <a:ext cx="1120877" cy="8779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2" name="Group 41"/>
          <p:cNvGrpSpPr/>
          <p:nvPr/>
        </p:nvGrpSpPr>
        <p:grpSpPr>
          <a:xfrm>
            <a:off x="7434539" y="2741637"/>
            <a:ext cx="1077328" cy="1112512"/>
            <a:chOff x="6686631" y="735707"/>
            <a:chExt cx="2656062" cy="177740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869" y="1351182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108" y="1345864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631" y="1326163"/>
              <a:ext cx="869584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471" y="735707"/>
              <a:ext cx="838983" cy="6100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43" y="1885003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422" y="1876243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151" y="1903104"/>
              <a:ext cx="869585" cy="6100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10358011" y="1239277"/>
            <a:ext cx="1171880" cy="1112701"/>
            <a:chOff x="9036177" y="1454219"/>
            <a:chExt cx="1880940" cy="1882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7" y="1469931"/>
              <a:ext cx="935711" cy="93571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8" y="2399834"/>
              <a:ext cx="935711" cy="9357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1889" y="2401308"/>
              <a:ext cx="935711" cy="93571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406" y="1454219"/>
              <a:ext cx="935711" cy="93571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0445259" y="2818515"/>
            <a:ext cx="919431" cy="1092402"/>
            <a:chOff x="2411700" y="1998748"/>
            <a:chExt cx="1735428" cy="255910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2941371" y="2024320"/>
              <a:ext cx="662974" cy="855884"/>
            </a:xfrm>
            <a:prstGeom prst="ellipse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3471042" y="2857618"/>
              <a:ext cx="662974" cy="855884"/>
            </a:xfrm>
            <a:prstGeom prst="ellipse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2963303" y="2842373"/>
              <a:ext cx="662974" cy="855884"/>
            </a:xfrm>
            <a:prstGeom prst="ellipse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2426531" y="1998748"/>
              <a:ext cx="662974" cy="855884"/>
            </a:xfrm>
            <a:prstGeom prst="ellipse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2945762" y="3701970"/>
              <a:ext cx="662974" cy="855884"/>
            </a:xfrm>
            <a:prstGeom prst="ellipse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3472941" y="3686719"/>
              <a:ext cx="662974" cy="855884"/>
            </a:xfrm>
            <a:prstGeom prst="ellipse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2411700" y="3686719"/>
              <a:ext cx="662974" cy="855884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2437851" y="2842373"/>
              <a:ext cx="662974" cy="855884"/>
            </a:xfrm>
            <a:prstGeom prst="ellipse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r="25323"/>
            <a:stretch/>
          </p:blipFill>
          <p:spPr>
            <a:xfrm>
              <a:off x="3484154" y="2024320"/>
              <a:ext cx="662974" cy="855884"/>
            </a:xfrm>
            <a:prstGeom prst="ellipse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7434539" y="1209813"/>
            <a:ext cx="1200500" cy="1087212"/>
            <a:chOff x="2427727" y="2914131"/>
            <a:chExt cx="916800" cy="14047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70"/>
            <a:stretch/>
          </p:blipFill>
          <p:spPr>
            <a:xfrm>
              <a:off x="2427727" y="3616498"/>
              <a:ext cx="905578" cy="70236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70"/>
            <a:stretch/>
          </p:blipFill>
          <p:spPr>
            <a:xfrm>
              <a:off x="2438949" y="2914131"/>
              <a:ext cx="905578" cy="702367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10421839" y="4149608"/>
            <a:ext cx="1242359" cy="1175597"/>
            <a:chOff x="2526984" y="2741581"/>
            <a:chExt cx="1553776" cy="10383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984" y="2741637"/>
              <a:ext cx="778733" cy="103831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02027" y="2741581"/>
              <a:ext cx="778733" cy="1038311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6006588" y="1931994"/>
            <a:ext cx="293426" cy="4568080"/>
            <a:chOff x="6020513" y="1341292"/>
            <a:chExt cx="295135" cy="5158782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6147229" y="1481616"/>
              <a:ext cx="41703" cy="4844064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062216" y="1341292"/>
              <a:ext cx="253432" cy="27180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020513" y="6228271"/>
              <a:ext cx="253432" cy="27180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810082" y="1776782"/>
            <a:ext cx="1472525" cy="19904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827764" y="3441543"/>
            <a:ext cx="1363973" cy="21782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674327" y="3565025"/>
            <a:ext cx="1633821" cy="20427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744986" y="2135540"/>
            <a:ext cx="1563162" cy="23101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00487" y="2926785"/>
            <a:ext cx="1536741" cy="27529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798125" y="1931994"/>
            <a:ext cx="1498544" cy="27325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696588" y="2161003"/>
            <a:ext cx="1540530" cy="21997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810082" y="3966666"/>
            <a:ext cx="1550176" cy="18672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810082" y="2887765"/>
            <a:ext cx="1527146" cy="19193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10513360" y="5445390"/>
            <a:ext cx="1180278" cy="961219"/>
            <a:chOff x="-1664778" y="3263267"/>
            <a:chExt cx="2285436" cy="21612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-1664778" y="4652229"/>
              <a:ext cx="762000" cy="730064"/>
            </a:xfrm>
            <a:prstGeom prst="ellipse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-906473" y="4694444"/>
              <a:ext cx="762000" cy="730064"/>
            </a:xfrm>
            <a:prstGeom prst="ellipse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-891986" y="3263267"/>
              <a:ext cx="762000" cy="730064"/>
            </a:xfrm>
            <a:prstGeom prst="ellipse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-141342" y="3945504"/>
              <a:ext cx="762000" cy="730064"/>
            </a:xfrm>
            <a:prstGeom prst="ellipse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-156165" y="4666559"/>
              <a:ext cx="762000" cy="730064"/>
            </a:xfrm>
            <a:prstGeom prst="ellipse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-891986" y="3993331"/>
              <a:ext cx="762000" cy="730064"/>
            </a:xfrm>
            <a:prstGeom prst="ellipse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-1654206" y="3943942"/>
              <a:ext cx="762000" cy="730064"/>
            </a:xfrm>
            <a:prstGeom prst="ellipse">
              <a:avLst/>
            </a:prstGeom>
          </p:spPr>
        </p:pic>
      </p:grpSp>
      <p:sp>
        <p:nvSpPr>
          <p:cNvPr id="106" name="Rectangle 105"/>
          <p:cNvSpPr/>
          <p:nvPr/>
        </p:nvSpPr>
        <p:spPr>
          <a:xfrm>
            <a:off x="316819" y="395699"/>
            <a:ext cx="510877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809" y="259872"/>
            <a:ext cx="201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899" y="368725"/>
            <a:ext cx="904291" cy="687084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288857" y="448079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7142" y="873632"/>
            <a:ext cx="4562609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সংখ্যার মিল কর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3951" r="11053" b="2270"/>
          <a:stretch/>
        </p:blipFill>
        <p:spPr>
          <a:xfrm>
            <a:off x="711934" y="1613505"/>
            <a:ext cx="1135626" cy="878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9274" r="4149" b="10189"/>
          <a:stretch/>
        </p:blipFill>
        <p:spPr>
          <a:xfrm>
            <a:off x="678767" y="3635237"/>
            <a:ext cx="1135626" cy="877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" b="11827"/>
          <a:stretch/>
        </p:blipFill>
        <p:spPr>
          <a:xfrm>
            <a:off x="698984" y="2615424"/>
            <a:ext cx="1148576" cy="8652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64252" y="1554219"/>
            <a:ext cx="1017797" cy="997380"/>
            <a:chOff x="8765427" y="3426434"/>
            <a:chExt cx="2292492" cy="20000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9475861" y="3426434"/>
              <a:ext cx="762000" cy="730064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9893252" y="4026577"/>
              <a:ext cx="762000" cy="730064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9146427" y="4072212"/>
              <a:ext cx="762000" cy="730064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10295919" y="4651545"/>
              <a:ext cx="762000" cy="730064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9527427" y="4696409"/>
              <a:ext cx="762000" cy="730064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t="1828" r="20704"/>
            <a:stretch/>
          </p:blipFill>
          <p:spPr>
            <a:xfrm>
              <a:off x="8765427" y="4696409"/>
              <a:ext cx="762000" cy="730064"/>
            </a:xfrm>
            <a:prstGeom prst="ellipse">
              <a:avLst/>
            </a:prstGeom>
            <a:ln>
              <a:noFill/>
            </a:ln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2" y="5662302"/>
            <a:ext cx="1135626" cy="888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100" r="7913" b="19931"/>
          <a:stretch/>
        </p:blipFill>
        <p:spPr>
          <a:xfrm>
            <a:off x="686141" y="4636316"/>
            <a:ext cx="1120877" cy="8779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6354271" y="5437588"/>
            <a:ext cx="1268307" cy="1056122"/>
            <a:chOff x="6706915" y="2728925"/>
            <a:chExt cx="1120877" cy="1367692"/>
          </a:xfrm>
        </p:grpSpPr>
        <p:grpSp>
          <p:nvGrpSpPr>
            <p:cNvPr id="23" name="Group 22"/>
            <p:cNvGrpSpPr/>
            <p:nvPr/>
          </p:nvGrpSpPr>
          <p:grpSpPr>
            <a:xfrm>
              <a:off x="6706915" y="3180609"/>
              <a:ext cx="1120877" cy="916008"/>
              <a:chOff x="7212900" y="2466049"/>
              <a:chExt cx="1532090" cy="118525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212901" y="306444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728223" y="306444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243545" y="306685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212900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729783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229668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6706915" y="2728925"/>
              <a:ext cx="1106552" cy="451684"/>
              <a:chOff x="7586742" y="4972011"/>
              <a:chExt cx="1148613" cy="45168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977620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368498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586742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533045" y="2765030"/>
            <a:ext cx="1077328" cy="1112512"/>
            <a:chOff x="6686631" y="735707"/>
            <a:chExt cx="2656062" cy="177740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869" y="1351182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108" y="1345864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631" y="1326163"/>
              <a:ext cx="869584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471" y="735707"/>
              <a:ext cx="838983" cy="6100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43" y="1885003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422" y="1876243"/>
              <a:ext cx="869585" cy="610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151" y="1903104"/>
              <a:ext cx="869585" cy="6100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6410169" y="4146466"/>
            <a:ext cx="1171880" cy="1112701"/>
            <a:chOff x="9036177" y="1454219"/>
            <a:chExt cx="1880940" cy="18828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7" y="1469931"/>
              <a:ext cx="935711" cy="93571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8" y="2399834"/>
              <a:ext cx="935711" cy="9357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1889" y="2401308"/>
              <a:ext cx="935711" cy="93571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406" y="1454219"/>
              <a:ext cx="935711" cy="93571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841003" y="1736253"/>
            <a:ext cx="293426" cy="4568080"/>
            <a:chOff x="6020513" y="1341292"/>
            <a:chExt cx="295135" cy="5158782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6147229" y="1481616"/>
              <a:ext cx="41703" cy="4844064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062216" y="1341292"/>
              <a:ext cx="253432" cy="27180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020513" y="6228271"/>
              <a:ext cx="253432" cy="27180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222365" y="1674948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2365" y="2632572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2247" y="3590197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12247" y="4574624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27277" y="5575702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78255" y="1642791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78255" y="2871223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78255" y="4174520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981413" y="5514260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009769" y="2147308"/>
            <a:ext cx="2093684" cy="19381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858190" y="3463570"/>
            <a:ext cx="1994318" cy="20671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824053" y="3702220"/>
            <a:ext cx="1909543" cy="19600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801875" y="2358357"/>
            <a:ext cx="1931721" cy="2154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054835" y="3134608"/>
            <a:ext cx="2031430" cy="28705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953702" y="2164107"/>
            <a:ext cx="2067043" cy="28414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809780" y="2358357"/>
            <a:ext cx="2006060" cy="2154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969227" y="4146466"/>
            <a:ext cx="2079453" cy="16910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963297" y="3146846"/>
            <a:ext cx="2111591" cy="169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801" y="4441437"/>
            <a:ext cx="7597507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৭,৮ পৃষ্ঠা খোল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53" y="897482"/>
            <a:ext cx="2414601" cy="31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8808" y="283986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1" y="326885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09" y="1299649"/>
            <a:ext cx="1025094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এখানে কতটি ফুল, কতটি পাখি, কতটি আম আছে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93192" y="2604136"/>
            <a:ext cx="2407318" cy="2610939"/>
            <a:chOff x="6706915" y="2728925"/>
            <a:chExt cx="1120877" cy="1367692"/>
          </a:xfrm>
        </p:grpSpPr>
        <p:grpSp>
          <p:nvGrpSpPr>
            <p:cNvPr id="7" name="Group 6"/>
            <p:cNvGrpSpPr/>
            <p:nvPr/>
          </p:nvGrpSpPr>
          <p:grpSpPr>
            <a:xfrm>
              <a:off x="6706915" y="3180609"/>
              <a:ext cx="1120877" cy="916008"/>
              <a:chOff x="7212900" y="2466049"/>
              <a:chExt cx="1532090" cy="118525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212901" y="306444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728223" y="306444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243545" y="3066851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212900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729783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229668" y="2466049"/>
                <a:ext cx="501445" cy="5844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706915" y="2728925"/>
              <a:ext cx="1106552" cy="451684"/>
              <a:chOff x="7586742" y="4972011"/>
              <a:chExt cx="1148613" cy="45168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977620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8368498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67" t="13500" r="31143" b="6865"/>
              <a:stretch/>
            </p:blipFill>
            <p:spPr>
              <a:xfrm>
                <a:off x="7586742" y="4972011"/>
                <a:ext cx="366857" cy="45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4967805" y="2625853"/>
            <a:ext cx="2404132" cy="2594541"/>
            <a:chOff x="4582284" y="2398510"/>
            <a:chExt cx="2931953" cy="27816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047" y="3332371"/>
              <a:ext cx="961461" cy="9129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776" y="3332371"/>
              <a:ext cx="961461" cy="9129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284" y="3332371"/>
              <a:ext cx="961460" cy="9129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966" y="2398510"/>
              <a:ext cx="992810" cy="9129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048" y="4266231"/>
              <a:ext cx="961461" cy="9129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284" y="4267222"/>
              <a:ext cx="961461" cy="9129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261" y="4266230"/>
              <a:ext cx="956425" cy="9129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1264295" y="2604136"/>
            <a:ext cx="2460785" cy="2616399"/>
            <a:chOff x="2526984" y="2741581"/>
            <a:chExt cx="1553776" cy="103836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984" y="2741637"/>
              <a:ext cx="778733" cy="10383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02027" y="2741581"/>
              <a:ext cx="778733" cy="103831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227944" y="5492243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2323" y="5492243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8548" y="5498171"/>
            <a:ext cx="11485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99" y="456377"/>
            <a:ext cx="1580938" cy="1489485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65162" y="2757055"/>
            <a:ext cx="4239490" cy="3639413"/>
            <a:chOff x="7365162" y="2757055"/>
            <a:chExt cx="4239490" cy="3639413"/>
          </a:xfrm>
        </p:grpSpPr>
        <p:sp>
          <p:nvSpPr>
            <p:cNvPr id="12" name="Vertical Scroll 11"/>
            <p:cNvSpPr/>
            <p:nvPr/>
          </p:nvSpPr>
          <p:spPr>
            <a:xfrm>
              <a:off x="7365162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900164" y="3287925"/>
              <a:ext cx="3159841" cy="2246769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</a:t>
              </a: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গণিত</a:t>
              </a: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গণনা করি</a:t>
              </a: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গণনা করি</a:t>
              </a: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৪0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13" y="456377"/>
            <a:ext cx="1130238" cy="14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7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764347" y="419178"/>
            <a:ext cx="2222308" cy="1561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758033" y="623731"/>
            <a:ext cx="2462534" cy="92333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64" y="2312767"/>
            <a:ext cx="11177092" cy="1200329"/>
            <a:chOff x="1032387" y="3049808"/>
            <a:chExt cx="10751573" cy="1474666"/>
          </a:xfrm>
        </p:grpSpPr>
        <p:sp>
          <p:nvSpPr>
            <p:cNvPr id="5" name="TextBox 2"/>
            <p:cNvSpPr txBox="1"/>
            <p:nvPr/>
          </p:nvSpPr>
          <p:spPr>
            <a:xfrm>
              <a:off x="1032387" y="3049808"/>
              <a:ext cx="10751573" cy="1474666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তোমার বাড়িতে বা আশেপাশে দেখে আসবে ও আগামীকাল বলবে কার বাড়িতে কয়টি হাঁস ও মুরগী আছে ।</a:t>
              </a: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1070937" y="419178"/>
            <a:ext cx="2222308" cy="1561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17568" r="64224" b="5813"/>
          <a:stretch/>
        </p:blipFill>
        <p:spPr>
          <a:xfrm flipH="1">
            <a:off x="6301570" y="3845560"/>
            <a:ext cx="2115085" cy="2473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4" t="17365" r="22567" b="8843"/>
          <a:stretch/>
        </p:blipFill>
        <p:spPr>
          <a:xfrm>
            <a:off x="2962072" y="3845560"/>
            <a:ext cx="2115085" cy="2473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93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07817"/>
            <a:ext cx="11776364" cy="6470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0589" y="4664887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2245502"/>
            <a:ext cx="1940991" cy="1803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0" y="2238757"/>
            <a:ext cx="1940991" cy="181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3" y="2238756"/>
            <a:ext cx="1940991" cy="1803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6" y="2232010"/>
            <a:ext cx="1940991" cy="1803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2232011"/>
            <a:ext cx="1940991" cy="181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3259" y="349461"/>
            <a:ext cx="5931050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659" y="4322709"/>
            <a:ext cx="12567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341" y="4346709"/>
            <a:ext cx="12567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0405" y="4322709"/>
            <a:ext cx="12567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3278" y="4322709"/>
            <a:ext cx="12567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6151" y="4346708"/>
            <a:ext cx="12706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208" y="995792"/>
            <a:ext cx="636515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কয়টি হাতি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6208" y="981934"/>
            <a:ext cx="636515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কয়টি কদম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6208" y="977824"/>
            <a:ext cx="636515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কয়টি আম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6208" y="1009650"/>
            <a:ext cx="636515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কয়টি বেলুন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6208" y="967063"/>
            <a:ext cx="636515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কয়টি গোলাপ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206" y="3138483"/>
            <a:ext cx="709286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0838" y="1296052"/>
            <a:ext cx="44133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2397949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5745" y="3288223"/>
            <a:ext cx="10778835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থেকে ৯ পর্যন্ত বাস্তব উপকরণ গণনা করতে পারবে ।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256" r="11427" b="2629"/>
          <a:stretch/>
        </p:blipFill>
        <p:spPr>
          <a:xfrm>
            <a:off x="2437807" y="2070617"/>
            <a:ext cx="2728451" cy="297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275" y="290586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2971" y="936917"/>
            <a:ext cx="624286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, ছবিতে কয়টি হাতি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7858" y="5126273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8" y="2131790"/>
            <a:ext cx="4340782" cy="3181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033" y="292332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729" y="940331"/>
            <a:ext cx="624286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পাখি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5793" y="5346657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 r="71187" b="17862"/>
          <a:stretch/>
        </p:blipFill>
        <p:spPr>
          <a:xfrm rot="16200000">
            <a:off x="2069156" y="1253835"/>
            <a:ext cx="2786862" cy="4878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033" y="242074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393" y="888405"/>
            <a:ext cx="659753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আনারস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0579" y="5388220"/>
            <a:ext cx="2721007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40208" y="2273919"/>
            <a:ext cx="3587211" cy="3347491"/>
            <a:chOff x="998644" y="1885992"/>
            <a:chExt cx="3587211" cy="33474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44" y="1885992"/>
              <a:ext cx="1878192" cy="22426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760" y="2231483"/>
              <a:ext cx="1878192" cy="22426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219" y="2663565"/>
              <a:ext cx="1878192" cy="22426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63" y="2990863"/>
              <a:ext cx="1878192" cy="224262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116291" y="2775374"/>
            <a:ext cx="12330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2033" y="308340"/>
            <a:ext cx="531425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7729" y="960647"/>
            <a:ext cx="624286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 ছবিতে কয়টি পাখি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487" y="888405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5793" y="5346657"/>
            <a:ext cx="1433092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552</TotalTime>
  <Words>339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240</cp:revision>
  <dcterms:created xsi:type="dcterms:W3CDTF">2019-11-10T09:27:49Z</dcterms:created>
  <dcterms:modified xsi:type="dcterms:W3CDTF">2019-11-15T15:02:57Z</dcterms:modified>
</cp:coreProperties>
</file>