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9" r:id="rId3"/>
    <p:sldId id="262" r:id="rId4"/>
    <p:sldId id="260" r:id="rId5"/>
    <p:sldId id="267" r:id="rId6"/>
    <p:sldId id="263" r:id="rId7"/>
    <p:sldId id="264" r:id="rId8"/>
    <p:sldId id="278" r:id="rId9"/>
    <p:sldId id="270" r:id="rId10"/>
    <p:sldId id="256" r:id="rId11"/>
    <p:sldId id="274" r:id="rId12"/>
    <p:sldId id="266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7FFFF"/>
    <a:srgbClr val="99FF33"/>
    <a:srgbClr val="F4DDFF"/>
    <a:srgbClr val="070BAF"/>
    <a:srgbClr val="C2FF85"/>
    <a:srgbClr val="FABCFC"/>
    <a:srgbClr val="C1FFC1"/>
    <a:srgbClr val="CCECFF"/>
    <a:srgbClr val="EE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প্রদত্ত চিত্র দ্বারা মধকের</a:t>
            </a:r>
            <a:r>
              <a:rPr lang="bn-IN" baseline="0" dirty="0" smtClean="0"/>
              <a:t> ধারনা ব্যাখ্যা করার অনুকুল পরিবেশ সৃশটি করা যেতে পারে।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চিত্র দ্বারা মধকের</a:t>
            </a:r>
            <a:r>
              <a:rPr lang="bn-IN" baseline="0" dirty="0" smtClean="0"/>
              <a:t> ধারনা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বেলুন দ্বারা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 দ্বারা প্রচুরকের</a:t>
            </a:r>
            <a:r>
              <a:rPr lang="bn-IN" baseline="0" dirty="0" smtClean="0"/>
              <a:t> ধারনা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</a:t>
            </a:r>
            <a:r>
              <a:rPr lang="bn-IN" baseline="0" dirty="0" smtClean="0"/>
              <a:t> ব্যাবহার করে সমস্যাটি সমাধানে সহায়াতা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</a:t>
            </a:r>
            <a:r>
              <a:rPr lang="bn-IN" baseline="0" dirty="0" smtClean="0"/>
              <a:t>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" y="762000"/>
            <a:ext cx="8382000" cy="5334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06583" y="13277"/>
            <a:ext cx="8001000" cy="584775"/>
          </a:xfrm>
          <a:prstGeom prst="rect">
            <a:avLst/>
          </a:prstGeom>
          <a:solidFill>
            <a:srgbClr val="FABC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438400" y="800099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096000" y="3695698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867400" y="749298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438400" y="3695699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657600" y="749298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706583" y="1976581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3848100" y="3751115"/>
            <a:ext cx="1219200" cy="1176482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82782" y="3933928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76900" y="2293903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8600" y="2335290"/>
            <a:ext cx="838200" cy="817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557656" y="2157844"/>
            <a:ext cx="914400" cy="985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838200" y="749298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27"/>
          <p:cNvSpPr/>
          <p:nvPr/>
        </p:nvSpPr>
        <p:spPr>
          <a:xfrm>
            <a:off x="7633856" y="3754574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7308274" y="572650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2590800" y="2278886"/>
            <a:ext cx="762000" cy="1176482"/>
          </a:xfrm>
          <a:prstGeom prst="flowChartMagneticDis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16183" y="5257800"/>
            <a:ext cx="584661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  <p:bldP spid="15" grpId="0" animBg="1"/>
      <p:bldP spid="16" grpId="0" animBg="1"/>
      <p:bldP spid="17" grpId="0" animBg="1"/>
      <p:bldP spid="13" grpId="0" animBg="1"/>
      <p:bldP spid="20" grpId="0" animBg="1"/>
      <p:bldP spid="21" grpId="0" animBg="1"/>
      <p:bldP spid="18" grpId="0" animBg="1"/>
      <p:bldP spid="24" grpId="0" animBg="1"/>
      <p:bldP spid="25" grpId="0" animBg="1"/>
      <p:bldP spid="26" grpId="0" animBg="1"/>
      <p:bldP spid="19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7890510" cy="3046988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Calibri"/>
                <a:ea typeface="Calibri"/>
                <a:cs typeface="NikoshBAN"/>
              </a:rPr>
              <a:t>৪০,৪২,৪৩,৪৫,৪৬,৪৮,৪০,৩৬,৪৫,৫৫,৫২,৫৭,৬০,৬২,৬৪,৩৮,</a:t>
            </a:r>
            <a:r>
              <a:rPr lang="en-US" sz="3200" dirty="0" smtClean="0">
                <a:latin typeface="Calibri"/>
                <a:ea typeface="Calibri"/>
                <a:cs typeface="NikoshBAN"/>
              </a:rPr>
              <a:t> </a:t>
            </a:r>
            <a:r>
              <a:rPr lang="bn-BD" sz="3200" dirty="0" smtClean="0">
                <a:latin typeface="Calibri"/>
                <a:ea typeface="Calibri"/>
                <a:cs typeface="NikoshBAN"/>
              </a:rPr>
              <a:t>৪৯,৩৯,৪৭</a:t>
            </a:r>
            <a:r>
              <a:rPr lang="en-US" sz="3200" dirty="0" smtClean="0">
                <a:latin typeface="Calibri"/>
                <a:ea typeface="Calibri"/>
                <a:cs typeface="NikoshBAN"/>
              </a:rPr>
              <a:t>,৪০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36536"/>
            <a:ext cx="3733800" cy="18638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48768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9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8179" r="25942" b="46159"/>
          <a:stretch/>
        </p:blipFill>
        <p:spPr>
          <a:xfrm>
            <a:off x="457200" y="914400"/>
            <a:ext cx="3768241" cy="2924861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962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 গোলাম সরোয়ার </a:t>
            </a:r>
          </a:p>
          <a:p>
            <a:pPr lvl="0"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শিক্ষক(কম্পিউটার)</a:t>
            </a:r>
          </a:p>
          <a:p>
            <a:pPr lvl="0"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 খাওক্ষীর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মেহেদীয়া দাখিল মাদ্রাসা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04800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49"/>
            <a:ext cx="3581400" cy="3153411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5440" y="3352800"/>
            <a:ext cx="49185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মধ্যক ও প্রচুক</a:t>
            </a:r>
          </a:p>
          <a:p>
            <a:pPr lvl="0" algn="ctr"/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15</a:t>
            </a:r>
            <a:r>
              <a:rPr lang="bn-BD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11</a:t>
            </a:r>
            <a:r>
              <a:rPr lang="bn-BD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9</a:t>
            </a:r>
            <a:endParaRPr lang="bn-BD" sz="3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998" y="1282505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0625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14362" y="5105400"/>
            <a:ext cx="3652838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81562" y="5105400"/>
            <a:ext cx="3729038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4495800"/>
            <a:ext cx="7848600" cy="646331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সবচেয়ে 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646331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পাঠঃ মধ্যক ও প্রচুরক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55964" y="123998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53491" y="125383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2694709"/>
            <a:ext cx="914400" cy="914400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86200" y="2673927"/>
            <a:ext cx="914400" cy="9144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1101" y="26670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30636" y="2667000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2667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92582" y="1302327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6701" y="1295400"/>
            <a:ext cx="914400" cy="91440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1295400"/>
            <a:ext cx="914400" cy="9144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8400" y="1295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15200" y="1295400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2715491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9600" y="4094018"/>
            <a:ext cx="799719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=১০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" y="518989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89891"/>
                <a:ext cx="7895013" cy="1436099"/>
              </a:xfrm>
              <a:prstGeom prst="rect">
                <a:avLst/>
              </a:prstGeom>
              <a:blipFill rotWithShape="1">
                <a:blip r:embed="rId3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+১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10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0" y="1828800"/>
            <a:ext cx="7952260" cy="1200329"/>
          </a:xfrm>
          <a:prstGeom prst="rect">
            <a:avLst/>
          </a:prstGeom>
          <a:solidFill>
            <a:srgbClr val="97FFFF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১২, ১১, ১৩, ৬, ৩, ১৫, ২১, ২৩, ১৫, ১৪, ৯, ১৩, ২৪, ১৭, ১৮, ৭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1843</TotalTime>
  <Words>653</Words>
  <Application>Microsoft Office PowerPoint</Application>
  <PresentationFormat>On-screen Show (4:3)</PresentationFormat>
  <Paragraphs>218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Renesa</cp:lastModifiedBy>
  <cp:revision>179</cp:revision>
  <dcterms:created xsi:type="dcterms:W3CDTF">2006-08-16T00:00:00Z</dcterms:created>
  <dcterms:modified xsi:type="dcterms:W3CDTF">2019-11-15T06:12:56Z</dcterms:modified>
</cp:coreProperties>
</file>