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36473-22B2-4ECD-B0D2-5AF5EEB60AA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8B521E-5661-4371-AD48-F7B4D024C6F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গনতান্তিক</a:t>
          </a:r>
          <a:endParaRPr lang="en-US" sz="2100" dirty="0">
            <a:latin typeface="NikoshBAN" pitchFamily="2" charset="0"/>
            <a:cs typeface="NikoshBAN" pitchFamily="2" charset="0"/>
          </a:endParaRPr>
        </a:p>
      </dgm:t>
    </dgm:pt>
    <dgm:pt modelId="{8E2B7060-3C2C-450F-8B1E-240C834AD1EF}" type="parTrans" cxnId="{530DF34C-2D0A-43EC-9793-EE12A074D9B5}">
      <dgm:prSet/>
      <dgm:spPr/>
      <dgm:t>
        <a:bodyPr/>
        <a:lstStyle/>
        <a:p>
          <a:endParaRPr lang="en-US"/>
        </a:p>
      </dgm:t>
    </dgm:pt>
    <dgm:pt modelId="{E2A608AF-9691-46B8-8350-CA60E7908B7F}" type="sibTrans" cxnId="{530DF34C-2D0A-43EC-9793-EE12A074D9B5}">
      <dgm:prSet/>
      <dgm:spPr/>
      <dgm:t>
        <a:bodyPr/>
        <a:lstStyle/>
        <a:p>
          <a:r>
            <a:rPr lang="en-US" dirty="0" smtClean="0"/>
            <a:t>স</a:t>
          </a:r>
          <a:endParaRPr lang="en-US" dirty="0"/>
        </a:p>
      </dgm:t>
    </dgm:pt>
    <dgm:pt modelId="{41AF473F-2975-4287-A663-DE6F84DD1986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স্বৈরতান্তিক</a:t>
          </a:r>
          <a:endParaRPr lang="en-US" sz="2500" dirty="0">
            <a:latin typeface="NikoshBAN" pitchFamily="2" charset="0"/>
            <a:cs typeface="NikoshBAN" pitchFamily="2" charset="0"/>
          </a:endParaRPr>
        </a:p>
      </dgm:t>
    </dgm:pt>
    <dgm:pt modelId="{0A6F413C-F380-48E9-AB9E-A5CD6322553D}" type="parTrans" cxnId="{A0DDB8A3-E039-4EED-A0C1-3AE1C3E18FB5}">
      <dgm:prSet/>
      <dgm:spPr/>
      <dgm:t>
        <a:bodyPr/>
        <a:lstStyle/>
        <a:p>
          <a:endParaRPr lang="en-US"/>
        </a:p>
      </dgm:t>
    </dgm:pt>
    <dgm:pt modelId="{BD44E8FA-5097-47B0-B6F7-BB6A467FF055}" type="sibTrans" cxnId="{A0DDB8A3-E039-4EED-A0C1-3AE1C3E18FB5}">
      <dgm:prSet/>
      <dgm:spPr/>
      <dgm:t>
        <a:bodyPr/>
        <a:lstStyle/>
        <a:p>
          <a:endParaRPr lang="en-US"/>
        </a:p>
      </dgm:t>
    </dgm:pt>
    <dgm:pt modelId="{A2783694-682E-4701-8D4D-880F9CED8DE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আমলাতান্তিক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9D1A4F3-0D79-426E-9D4E-F2987856A18C}" type="parTrans" cxnId="{C9F41CDA-3748-4635-972D-FD5A7CD5BB74}">
      <dgm:prSet/>
      <dgm:spPr/>
      <dgm:t>
        <a:bodyPr/>
        <a:lstStyle/>
        <a:p>
          <a:endParaRPr lang="en-US"/>
        </a:p>
      </dgm:t>
    </dgm:pt>
    <dgm:pt modelId="{C5A77923-8DA8-41A4-ACCC-7A1F7161F4B4}" type="sibTrans" cxnId="{C9F41CDA-3748-4635-972D-FD5A7CD5BB74}">
      <dgm:prSet/>
      <dgm:spPr/>
      <dgm:t>
        <a:bodyPr/>
        <a:lstStyle/>
        <a:p>
          <a:endParaRPr lang="en-US"/>
        </a:p>
      </dgm:t>
    </dgm:pt>
    <dgm:pt modelId="{67AE87CB-B242-4702-9725-C9C75208C45B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মুক্ত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E97F367-EBC4-42B3-817A-9839741A6F80}" type="parTrans" cxnId="{C3424FD7-8AEB-4B44-B89A-54F81973687B}">
      <dgm:prSet/>
      <dgm:spPr/>
      <dgm:t>
        <a:bodyPr/>
        <a:lstStyle/>
        <a:p>
          <a:endParaRPr lang="en-US"/>
        </a:p>
      </dgm:t>
    </dgm:pt>
    <dgm:pt modelId="{96671E9B-CDAD-4CF1-A8AC-045F5B63475E}" type="sibTrans" cxnId="{C3424FD7-8AEB-4B44-B89A-54F81973687B}">
      <dgm:prSet/>
      <dgm:spPr/>
      <dgm:t>
        <a:bodyPr/>
        <a:lstStyle/>
        <a:p>
          <a:endParaRPr lang="en-US"/>
        </a:p>
      </dgm:t>
    </dgm:pt>
    <dgm:pt modelId="{AD90E5CB-5497-4AE9-8FA4-0B88AF8C17B4}" type="pres">
      <dgm:prSet presAssocID="{75736473-22B2-4ECD-B0D2-5AF5EEB60AAB}" presName="linearFlow" presStyleCnt="0">
        <dgm:presLayoutVars>
          <dgm:resizeHandles val="exact"/>
        </dgm:presLayoutVars>
      </dgm:prSet>
      <dgm:spPr/>
    </dgm:pt>
    <dgm:pt modelId="{8D712C9F-09D6-429A-8455-6D8412FFBDFF}" type="pres">
      <dgm:prSet presAssocID="{DF8B521E-5661-4371-AD48-F7B4D024C6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8392-0513-4766-97BA-BD556F2A5815}" type="pres">
      <dgm:prSet presAssocID="{E2A608AF-9691-46B8-8350-CA60E7908B7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7C7BCB-BF90-44C6-877A-60272C2BC7E8}" type="pres">
      <dgm:prSet presAssocID="{E2A608AF-9691-46B8-8350-CA60E7908B7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282379-165C-40CD-9D0C-364C88FB4A4F}" type="pres">
      <dgm:prSet presAssocID="{41AF473F-2975-4287-A663-DE6F84DD19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A0EF4-D178-4A4E-A437-B42FD19DAD08}" type="pres">
      <dgm:prSet presAssocID="{BD44E8FA-5097-47B0-B6F7-BB6A467FF05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4754BEC-D9E5-471C-AE51-6D579D47C0D6}" type="pres">
      <dgm:prSet presAssocID="{BD44E8FA-5097-47B0-B6F7-BB6A467FF05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FBCA6C-D242-43E1-AC52-930A7755DD3B}" type="pres">
      <dgm:prSet presAssocID="{67AE87CB-B242-4702-9725-C9C75208C4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FB0D-277D-4C39-9B82-E2F8C4FBC225}" type="pres">
      <dgm:prSet presAssocID="{96671E9B-CDAD-4CF1-A8AC-045F5B6347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E539F5-0140-4E70-A1A7-175433B9CA0F}" type="pres">
      <dgm:prSet presAssocID="{96671E9B-CDAD-4CF1-A8AC-045F5B63475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C9E9E4A-D534-49E3-BC82-B2B29744C9E0}" type="pres">
      <dgm:prSet presAssocID="{A2783694-682E-4701-8D4D-880F9CED8D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46525-588C-4FFE-977E-7527D01FB5CC}" type="presOf" srcId="{75736473-22B2-4ECD-B0D2-5AF5EEB60AAB}" destId="{AD90E5CB-5497-4AE9-8FA4-0B88AF8C17B4}" srcOrd="0" destOrd="0" presId="urn:microsoft.com/office/officeart/2005/8/layout/process2"/>
    <dgm:cxn modelId="{530DF34C-2D0A-43EC-9793-EE12A074D9B5}" srcId="{75736473-22B2-4ECD-B0D2-5AF5EEB60AAB}" destId="{DF8B521E-5661-4371-AD48-F7B4D024C6F9}" srcOrd="0" destOrd="0" parTransId="{8E2B7060-3C2C-450F-8B1E-240C834AD1EF}" sibTransId="{E2A608AF-9691-46B8-8350-CA60E7908B7F}"/>
    <dgm:cxn modelId="{476EA33E-6003-4F26-A200-CA3496BF1334}" type="presOf" srcId="{A2783694-682E-4701-8D4D-880F9CED8DE2}" destId="{0C9E9E4A-D534-49E3-BC82-B2B29744C9E0}" srcOrd="0" destOrd="0" presId="urn:microsoft.com/office/officeart/2005/8/layout/process2"/>
    <dgm:cxn modelId="{954BE8BD-D750-4BAC-A114-D57DBA21292F}" type="presOf" srcId="{DF8B521E-5661-4371-AD48-F7B4D024C6F9}" destId="{8D712C9F-09D6-429A-8455-6D8412FFBDFF}" srcOrd="0" destOrd="0" presId="urn:microsoft.com/office/officeart/2005/8/layout/process2"/>
    <dgm:cxn modelId="{A0DDB8A3-E039-4EED-A0C1-3AE1C3E18FB5}" srcId="{75736473-22B2-4ECD-B0D2-5AF5EEB60AAB}" destId="{41AF473F-2975-4287-A663-DE6F84DD1986}" srcOrd="1" destOrd="0" parTransId="{0A6F413C-F380-48E9-AB9E-A5CD6322553D}" sibTransId="{BD44E8FA-5097-47B0-B6F7-BB6A467FF055}"/>
    <dgm:cxn modelId="{026171B4-204D-469F-A26C-86A174817056}" type="presOf" srcId="{E2A608AF-9691-46B8-8350-CA60E7908B7F}" destId="{9B7C7BCB-BF90-44C6-877A-60272C2BC7E8}" srcOrd="1" destOrd="0" presId="urn:microsoft.com/office/officeart/2005/8/layout/process2"/>
    <dgm:cxn modelId="{CE36BCDE-D0DA-402F-AD11-EA58514DF9A8}" type="presOf" srcId="{67AE87CB-B242-4702-9725-C9C75208C45B}" destId="{32FBCA6C-D242-43E1-AC52-930A7755DD3B}" srcOrd="0" destOrd="0" presId="urn:microsoft.com/office/officeart/2005/8/layout/process2"/>
    <dgm:cxn modelId="{7D51D95C-EDEC-4A12-971C-7C31595707B6}" type="presOf" srcId="{96671E9B-CDAD-4CF1-A8AC-045F5B63475E}" destId="{9678FB0D-277D-4C39-9B82-E2F8C4FBC225}" srcOrd="0" destOrd="0" presId="urn:microsoft.com/office/officeart/2005/8/layout/process2"/>
    <dgm:cxn modelId="{B6877FB0-D224-481E-B99E-F3A096BC3B5D}" type="presOf" srcId="{E2A608AF-9691-46B8-8350-CA60E7908B7F}" destId="{CC458392-0513-4766-97BA-BD556F2A5815}" srcOrd="0" destOrd="0" presId="urn:microsoft.com/office/officeart/2005/8/layout/process2"/>
    <dgm:cxn modelId="{1996B70E-9C3C-4E0F-9D8D-7394D19D1E58}" type="presOf" srcId="{96671E9B-CDAD-4CF1-A8AC-045F5B63475E}" destId="{67E539F5-0140-4E70-A1A7-175433B9CA0F}" srcOrd="1" destOrd="0" presId="urn:microsoft.com/office/officeart/2005/8/layout/process2"/>
    <dgm:cxn modelId="{C3424FD7-8AEB-4B44-B89A-54F81973687B}" srcId="{75736473-22B2-4ECD-B0D2-5AF5EEB60AAB}" destId="{67AE87CB-B242-4702-9725-C9C75208C45B}" srcOrd="2" destOrd="0" parTransId="{5E97F367-EBC4-42B3-817A-9839741A6F80}" sibTransId="{96671E9B-CDAD-4CF1-A8AC-045F5B63475E}"/>
    <dgm:cxn modelId="{C9F41CDA-3748-4635-972D-FD5A7CD5BB74}" srcId="{75736473-22B2-4ECD-B0D2-5AF5EEB60AAB}" destId="{A2783694-682E-4701-8D4D-880F9CED8DE2}" srcOrd="3" destOrd="0" parTransId="{89D1A4F3-0D79-426E-9D4E-F2987856A18C}" sibTransId="{C5A77923-8DA8-41A4-ACCC-7A1F7161F4B4}"/>
    <dgm:cxn modelId="{FCC9863F-34DC-4403-A4D2-1D4D560D7416}" type="presOf" srcId="{41AF473F-2975-4287-A663-DE6F84DD1986}" destId="{1D282379-165C-40CD-9D0C-364C88FB4A4F}" srcOrd="0" destOrd="0" presId="urn:microsoft.com/office/officeart/2005/8/layout/process2"/>
    <dgm:cxn modelId="{AEFACE54-C826-46C0-8144-E4093B64886E}" type="presOf" srcId="{BD44E8FA-5097-47B0-B6F7-BB6A467FF055}" destId="{64754BEC-D9E5-471C-AE51-6D579D47C0D6}" srcOrd="1" destOrd="0" presId="urn:microsoft.com/office/officeart/2005/8/layout/process2"/>
    <dgm:cxn modelId="{74603357-13C1-49CD-8ECC-1B6640DEC78C}" type="presOf" srcId="{BD44E8FA-5097-47B0-B6F7-BB6A467FF055}" destId="{E1AA0EF4-D178-4A4E-A437-B42FD19DAD08}" srcOrd="0" destOrd="0" presId="urn:microsoft.com/office/officeart/2005/8/layout/process2"/>
    <dgm:cxn modelId="{73608302-90A5-4A13-A326-E0595B89C46D}" type="presParOf" srcId="{AD90E5CB-5497-4AE9-8FA4-0B88AF8C17B4}" destId="{8D712C9F-09D6-429A-8455-6D8412FFBDFF}" srcOrd="0" destOrd="0" presId="urn:microsoft.com/office/officeart/2005/8/layout/process2"/>
    <dgm:cxn modelId="{29038717-A177-485F-97AE-44C3A5DC2993}" type="presParOf" srcId="{AD90E5CB-5497-4AE9-8FA4-0B88AF8C17B4}" destId="{CC458392-0513-4766-97BA-BD556F2A5815}" srcOrd="1" destOrd="0" presId="urn:microsoft.com/office/officeart/2005/8/layout/process2"/>
    <dgm:cxn modelId="{854AE797-1C26-43A1-A2EF-36FEB6C52679}" type="presParOf" srcId="{CC458392-0513-4766-97BA-BD556F2A5815}" destId="{9B7C7BCB-BF90-44C6-877A-60272C2BC7E8}" srcOrd="0" destOrd="0" presId="urn:microsoft.com/office/officeart/2005/8/layout/process2"/>
    <dgm:cxn modelId="{F59C3E6E-6803-4BB3-A7C6-5C156FBDE722}" type="presParOf" srcId="{AD90E5CB-5497-4AE9-8FA4-0B88AF8C17B4}" destId="{1D282379-165C-40CD-9D0C-364C88FB4A4F}" srcOrd="2" destOrd="0" presId="urn:microsoft.com/office/officeart/2005/8/layout/process2"/>
    <dgm:cxn modelId="{AD1C514C-DDBF-4E16-BC13-15D2A3979EEF}" type="presParOf" srcId="{AD90E5CB-5497-4AE9-8FA4-0B88AF8C17B4}" destId="{E1AA0EF4-D178-4A4E-A437-B42FD19DAD08}" srcOrd="3" destOrd="0" presId="urn:microsoft.com/office/officeart/2005/8/layout/process2"/>
    <dgm:cxn modelId="{5E290D48-9B90-4EF8-9395-10B9A595E1EF}" type="presParOf" srcId="{E1AA0EF4-D178-4A4E-A437-B42FD19DAD08}" destId="{64754BEC-D9E5-471C-AE51-6D579D47C0D6}" srcOrd="0" destOrd="0" presId="urn:microsoft.com/office/officeart/2005/8/layout/process2"/>
    <dgm:cxn modelId="{3DAA033A-9365-47BB-8C71-B9AF3A42C1A5}" type="presParOf" srcId="{AD90E5CB-5497-4AE9-8FA4-0B88AF8C17B4}" destId="{32FBCA6C-D242-43E1-AC52-930A7755DD3B}" srcOrd="4" destOrd="0" presId="urn:microsoft.com/office/officeart/2005/8/layout/process2"/>
    <dgm:cxn modelId="{8BE91027-A556-4515-8551-2DD91F144AED}" type="presParOf" srcId="{AD90E5CB-5497-4AE9-8FA4-0B88AF8C17B4}" destId="{9678FB0D-277D-4C39-9B82-E2F8C4FBC225}" srcOrd="5" destOrd="0" presId="urn:microsoft.com/office/officeart/2005/8/layout/process2"/>
    <dgm:cxn modelId="{4947FC13-E99D-4EF7-B61F-429EDFD251AE}" type="presParOf" srcId="{9678FB0D-277D-4C39-9B82-E2F8C4FBC225}" destId="{67E539F5-0140-4E70-A1A7-175433B9CA0F}" srcOrd="0" destOrd="0" presId="urn:microsoft.com/office/officeart/2005/8/layout/process2"/>
    <dgm:cxn modelId="{6DA7D899-2C71-4009-840D-F87269FCA054}" type="presParOf" srcId="{AD90E5CB-5497-4AE9-8FA4-0B88AF8C17B4}" destId="{0C9E9E4A-D534-49E3-BC82-B2B29744C9E0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২,সাংগঠনিক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৩,জেন্ডার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143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QN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270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মোসাঃ</a:t>
            </a:r>
            <a:r>
              <a:rPr lang="en-US" dirty="0" smtClean="0"/>
              <a:t> </a:t>
            </a:r>
            <a:r>
              <a:rPr lang="en-US" dirty="0" err="1" smtClean="0"/>
              <a:t>শাহানা</a:t>
            </a:r>
            <a:r>
              <a:rPr lang="en-US" dirty="0" smtClean="0"/>
              <a:t> </a:t>
            </a:r>
            <a:r>
              <a:rPr lang="en-US" dirty="0" err="1" smtClean="0"/>
              <a:t>আখতার</a:t>
            </a:r>
            <a:endParaRPr lang="en-US" dirty="0" smtClean="0"/>
          </a:p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সবসার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পবা</a:t>
            </a:r>
            <a:r>
              <a:rPr lang="en-US" dirty="0" smtClean="0"/>
              <a:t> </a:t>
            </a:r>
            <a:r>
              <a:rPr lang="en-US" dirty="0" err="1" smtClean="0"/>
              <a:t>রাজশাহী</a:t>
            </a:r>
            <a:endParaRPr lang="en-US" dirty="0" smtClean="0"/>
          </a:p>
          <a:p>
            <a:r>
              <a:rPr lang="en-US" dirty="0" smtClean="0"/>
              <a:t>ফোনঃ০১৭৪৫৫৬০৭০২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শ্রেণীঃ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endParaRPr lang="en-US" dirty="0" smtClean="0"/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উদ্যেগ</a:t>
            </a:r>
            <a:endParaRPr lang="en-US" dirty="0" smtClean="0"/>
          </a:p>
          <a:p>
            <a:r>
              <a:rPr lang="en-US" dirty="0" smtClean="0"/>
              <a:t>সময়ঃ৫০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smtClean="0"/>
              <a:t>তাংঃ৫-১১-২০১৯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7" y="0"/>
            <a:ext cx="4575363" cy="3200400"/>
          </a:xfrm>
          <a:prstGeom prst="rect">
            <a:avLst/>
          </a:prstGeom>
        </p:spPr>
      </p:pic>
      <p:pic>
        <p:nvPicPr>
          <p:cNvPr id="3" name="Picture 2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35814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4" name="Picture 3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নেতৃ্ত্ব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গুনাবলী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7086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478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7" name="Picture 6" descr="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3352800" cy="1981200"/>
          </a:xfrm>
          <a:prstGeom prst="rect">
            <a:avLst/>
          </a:prstGeom>
        </p:spPr>
      </p:pic>
      <p:pic>
        <p:nvPicPr>
          <p:cNvPr id="3" name="Picture 2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4" name="Picture 3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200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33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7400"/>
            <a:ext cx="762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নাওঃ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১,নেতা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নিশ্চিন্ত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২,নিজে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৩,কর্মীদের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জবাব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দিহীতা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.i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5100" cy="1685925"/>
          </a:xfrm>
          <a:prstGeom prst="rect">
            <a:avLst/>
          </a:prstGeom>
        </p:spPr>
      </p:pic>
      <p:pic>
        <p:nvPicPr>
          <p:cNvPr id="4" name="Picture 3" descr=".i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5172075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2476500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গনতান্তিক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46</cp:revision>
  <dcterms:created xsi:type="dcterms:W3CDTF">2006-08-16T00:00:00Z</dcterms:created>
  <dcterms:modified xsi:type="dcterms:W3CDTF">2019-11-14T18:26:33Z</dcterms:modified>
</cp:coreProperties>
</file>