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9" r:id="rId3"/>
    <p:sldId id="258" r:id="rId4"/>
    <p:sldId id="264" r:id="rId5"/>
    <p:sldId id="277" r:id="rId6"/>
    <p:sldId id="261" r:id="rId7"/>
    <p:sldId id="307" r:id="rId8"/>
    <p:sldId id="300" r:id="rId9"/>
    <p:sldId id="301" r:id="rId10"/>
    <p:sldId id="278" r:id="rId11"/>
    <p:sldId id="302" r:id="rId12"/>
    <p:sldId id="303" r:id="rId13"/>
    <p:sldId id="304" r:id="rId14"/>
    <p:sldId id="287" r:id="rId15"/>
    <p:sldId id="306" r:id="rId16"/>
    <p:sldId id="308" r:id="rId17"/>
    <p:sldId id="309" r:id="rId18"/>
    <p:sldId id="272" r:id="rId19"/>
    <p:sldId id="289" r:id="rId20"/>
    <p:sldId id="275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4B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ACF-9D6B-4DD9-8C48-6224FD95E2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6CF0-31B6-4C9B-B08B-DABF9FDF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5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  <a:noFill/>
          <a:ln w="152400" cmpd="tri">
            <a:solidFill>
              <a:srgbClr val="DC24B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9" y="382902"/>
            <a:ext cx="5127144" cy="6153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231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28" y="278795"/>
            <a:ext cx="5309545" cy="1200150"/>
          </a:xfrm>
          <a:prstGeom prst="plaque">
            <a:avLst>
              <a:gd name="adj" fmla="val 1452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252" y="5835046"/>
            <a:ext cx="7582488" cy="66941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ভারতের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ভৌগলিক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 দাও।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1" y="196397"/>
            <a:ext cx="1065840" cy="9959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636200" y="454059"/>
            <a:ext cx="45719" cy="542588"/>
            <a:chOff x="5344734" y="2202287"/>
            <a:chExt cx="115911" cy="1957589"/>
          </a:xfrm>
        </p:grpSpPr>
        <p:sp>
          <p:nvSpPr>
            <p:cNvPr id="20" name="Flowchart: Extract 19"/>
            <p:cNvSpPr/>
            <p:nvPr/>
          </p:nvSpPr>
          <p:spPr>
            <a:xfrm>
              <a:off x="5344734" y="2202287"/>
              <a:ext cx="103029" cy="927279"/>
            </a:xfrm>
            <a:prstGeom prst="flowChartExtra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erge 20"/>
            <p:cNvSpPr/>
            <p:nvPr/>
          </p:nvSpPr>
          <p:spPr>
            <a:xfrm>
              <a:off x="5357614" y="3129566"/>
              <a:ext cx="103031" cy="1030310"/>
            </a:xfrm>
            <a:prstGeom prst="flowChartMer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0641755" y="694741"/>
            <a:ext cx="45719" cy="4571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19765" y="1209710"/>
            <a:ext cx="137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৩</a:t>
            </a:r>
            <a:r>
              <a:rPr lang="bn-BD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9" y="2122397"/>
            <a:ext cx="5781541" cy="325211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8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657" y="272388"/>
            <a:ext cx="4501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389483"/>
            <a:ext cx="5183344" cy="3813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79" y="1389483"/>
            <a:ext cx="5287046" cy="3813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6062" y="5495452"/>
            <a:ext cx="418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অজন্তা পবর্ত গুহার চিত্রকর্ম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199" y="5495452"/>
            <a:ext cx="418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আগ্রার তাজমহল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4" y="1312953"/>
            <a:ext cx="5183344" cy="384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34" y="1288049"/>
            <a:ext cx="5386791" cy="3915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128788" y="5535487"/>
            <a:ext cx="45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দিল্লির কুতুব মিনার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9066" y="5483972"/>
            <a:ext cx="45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লালকেল্লা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855" y="6120262"/>
            <a:ext cx="896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সভ্যতাসমৃদ্ধ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576" y="6099729"/>
            <a:ext cx="902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 হাজার বছর আগের সভ্যতার নির্দশন পাওয়া গেছে এ দেশটিতে।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3" grpId="0"/>
      <p:bldP spid="3" grpId="1"/>
      <p:bldP spid="10" grpId="0"/>
      <p:bldP spid="10" grpId="1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2" y="595469"/>
            <a:ext cx="5558304" cy="3355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269" b="3136"/>
          <a:stretch/>
        </p:blipFill>
        <p:spPr>
          <a:xfrm>
            <a:off x="5293217" y="3090930"/>
            <a:ext cx="5847007" cy="3348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44051" y="17957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490952" y="1159099"/>
            <a:ext cx="4649272" cy="1674253"/>
          </a:xfrm>
          <a:prstGeom prst="leftArrow">
            <a:avLst>
              <a:gd name="adj1" fmla="val 50000"/>
              <a:gd name="adj2" fmla="val 1930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ওলন্দাজ বাহিনী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3944" y="4461270"/>
            <a:ext cx="3760631" cy="1468191"/>
            <a:chOff x="798490" y="4494727"/>
            <a:chExt cx="3760631" cy="1481070"/>
          </a:xfrm>
        </p:grpSpPr>
        <p:sp>
          <p:nvSpPr>
            <p:cNvPr id="8" name="Right Arrow 7"/>
            <p:cNvSpPr/>
            <p:nvPr/>
          </p:nvSpPr>
          <p:spPr>
            <a:xfrm>
              <a:off x="798490" y="4494727"/>
              <a:ext cx="3760631" cy="148107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6828" y="4942874"/>
              <a:ext cx="1893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পুর্তগিজ সৈন্য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>
          <a:xfrm>
            <a:off x="456196" y="654247"/>
            <a:ext cx="4695690" cy="534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633485"/>
            <a:ext cx="4824480" cy="5349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9245" y="6143223"/>
            <a:ext cx="41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মুঘল সম্রাট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0952" y="6112240"/>
            <a:ext cx="41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 শাসক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04593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চালিয়েছে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  <p:bldP spid="13" grpId="1"/>
      <p:bldP spid="14" grpId="0"/>
      <p:bldP spid="14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38" y="920798"/>
            <a:ext cx="6320575" cy="4760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69809" y="120988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2" y="6123904"/>
            <a:ext cx="1088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দু’শ বছরের ইংরেজ শাসনের পর ১৯৪৭ সালের ১৫ই আগস্ট ভারত স্বাধীনতা লাভ করে।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5618" y="5951440"/>
            <a:ext cx="8281114" cy="72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8079" y="392879"/>
            <a:ext cx="4365939" cy="1043190"/>
            <a:chOff x="2678805" y="301493"/>
            <a:chExt cx="4417454" cy="1166700"/>
          </a:xfrm>
        </p:grpSpPr>
        <p:sp>
          <p:nvSpPr>
            <p:cNvPr id="2" name="Rounded Rectangle 1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87898" y="423178"/>
              <a:ext cx="37992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1" y="196397"/>
            <a:ext cx="1065840" cy="99593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00" y="454059"/>
            <a:ext cx="45719" cy="542588"/>
            <a:chOff x="5344734" y="2202287"/>
            <a:chExt cx="115911" cy="1957589"/>
          </a:xfrm>
        </p:grpSpPr>
        <p:sp>
          <p:nvSpPr>
            <p:cNvPr id="9" name="Flowchart: Extract 8"/>
            <p:cNvSpPr/>
            <p:nvPr/>
          </p:nvSpPr>
          <p:spPr>
            <a:xfrm>
              <a:off x="5344734" y="2202287"/>
              <a:ext cx="103029" cy="927279"/>
            </a:xfrm>
            <a:prstGeom prst="flowChartExtra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5357614" y="3129566"/>
              <a:ext cx="103031" cy="1030310"/>
            </a:xfrm>
            <a:prstGeom prst="flowChartMer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10641755" y="694741"/>
            <a:ext cx="45719" cy="4571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19765" y="1209710"/>
            <a:ext cx="137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5" y="1641855"/>
            <a:ext cx="5745319" cy="4103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49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1617" y="272388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72" y="918719"/>
            <a:ext cx="8813321" cy="4819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55578" y="6062863"/>
            <a:ext cx="779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সাথে ভারতের বানিজ্যে সুসম্পর্ক রয়েছে।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38" y="918719"/>
            <a:ext cx="7894181" cy="509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01617" y="272388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9465" y="6117258"/>
            <a:ext cx="7487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সঙ্গে ভারতের বন্ধুত্বপূর্ণ সম্পর্ক রয়েছে।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1741" y="154479"/>
            <a:ext cx="4131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9" y="1088463"/>
            <a:ext cx="5215942" cy="4294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9" y="1088464"/>
            <a:ext cx="5215942" cy="429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1429" y="5553115"/>
            <a:ext cx="489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শ্রীমতি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ইন্দিরা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284" y="5553115"/>
            <a:ext cx="507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আত্নসমর্পণকৃত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71" y="5799336"/>
            <a:ext cx="1067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মহান মুক্তিযুদ্ধে ভারতের সহায়তার কথা আমরা শ্রদ্ধার সাথে স্মরণ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8957" y="5142517"/>
            <a:ext cx="932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সঙ্গে ভারতের বন্ধুত্ব ও সহযোগিতার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8079" y="277127"/>
            <a:ext cx="4365939" cy="1043190"/>
            <a:chOff x="2678805" y="301493"/>
            <a:chExt cx="4417454" cy="11667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7898" y="423178"/>
              <a:ext cx="3799268" cy="10326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দলগত </a:t>
              </a:r>
              <a:r>
                <a:rPr lang="en-US" sz="5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1" y="196397"/>
            <a:ext cx="1065840" cy="9959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36200" y="454059"/>
            <a:ext cx="45719" cy="542588"/>
            <a:chOff x="5344734" y="2202287"/>
            <a:chExt cx="115911" cy="1957589"/>
          </a:xfrm>
        </p:grpSpPr>
        <p:sp>
          <p:nvSpPr>
            <p:cNvPr id="11" name="Flowchart: Extract 10"/>
            <p:cNvSpPr/>
            <p:nvPr/>
          </p:nvSpPr>
          <p:spPr>
            <a:xfrm>
              <a:off x="5344734" y="2202287"/>
              <a:ext cx="103029" cy="927279"/>
            </a:xfrm>
            <a:prstGeom prst="flowChartExtra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>
              <a:off x="5357614" y="3129566"/>
              <a:ext cx="103031" cy="1030310"/>
            </a:xfrm>
            <a:prstGeom prst="flowChartMer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10641755" y="694741"/>
            <a:ext cx="45719" cy="4571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47181" y="1192331"/>
            <a:ext cx="1378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০৮ </a:t>
            </a:r>
            <a:r>
              <a:rPr lang="bn-BD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79" y="1561663"/>
            <a:ext cx="4633999" cy="32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176" y="969363"/>
            <a:ext cx="56632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রাজধানী 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87" y="1729939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কলকাতা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922" y="3178336"/>
            <a:ext cx="707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স্বাধীনতা লাভ করে-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1057" y="1709360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463" y="2516505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277" y="2539604"/>
            <a:ext cx="25155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নয়াদিল্লি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36187" y="175615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449746" y="1693247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85463" y="252979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/>
          <p:cNvSpPr/>
          <p:nvPr/>
        </p:nvSpPr>
        <p:spPr>
          <a:xfrm rot="14014148">
            <a:off x="3624346" y="2449908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463" y="4055209"/>
            <a:ext cx="278662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১৫ই আগস্ট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1647" y="3991156"/>
            <a:ext cx="25165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১৪ই আগস্ট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8270" y="3944763"/>
            <a:ext cx="22461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57505" y="3919320"/>
            <a:ext cx="22319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মার্চ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3263991" y="4003525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045926" y="399280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468016" y="3940490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959361" y="3979206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2574" y="199922"/>
            <a:ext cx="4924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8781" y="969363"/>
            <a:ext cx="3126242" cy="6102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396" y="4856124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ভারতের দক্ষিণে অবস্থিত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17304" y="5788482"/>
            <a:ext cx="19363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2574" y="5740083"/>
            <a:ext cx="25480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2496" y="5716494"/>
            <a:ext cx="19363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লালকেল্লা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07637" y="5686430"/>
            <a:ext cx="212955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8977050" y="572677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6151318" y="5726778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723287" y="5794099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alf Frame 32"/>
          <p:cNvSpPr/>
          <p:nvPr/>
        </p:nvSpPr>
        <p:spPr>
          <a:xfrm rot="14014148">
            <a:off x="3272511" y="5621111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68973" y="227304"/>
            <a:ext cx="2945648" cy="11773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05352" y="3704152"/>
            <a:ext cx="3618159" cy="264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সপ্তম</a:t>
            </a:r>
            <a:endParaRPr lang="en-US" sz="2625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এগার</a:t>
            </a:r>
            <a:endParaRPr lang="en-US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625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625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625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695" y="3746268"/>
            <a:ext cx="4956337" cy="2558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7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বিপ্লব কুমার সরকার </a:t>
            </a:r>
          </a:p>
          <a:p>
            <a:pPr algn="ctr"/>
            <a:r>
              <a:rPr lang="bn-BD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1688" dirty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2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আজগড়া উচ্চ বিদ্যালয় বেলকুচি, সিরাজগঞ্জ।</a:t>
            </a:r>
            <a:endParaRPr lang="en-AU" sz="262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০১৭১৫২৪৯৭০২</a:t>
            </a:r>
            <a:endParaRPr lang="en-AU" sz="22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biplovekumar6085</a:t>
            </a:r>
            <a:r>
              <a:rPr lang="en-A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6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6" y="606191"/>
            <a:ext cx="2520723" cy="289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1757824"/>
            <a:ext cx="1486107" cy="3290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315" y="606191"/>
            <a:ext cx="2989455" cy="33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7763" y="93919"/>
            <a:ext cx="499316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462" y="5445031"/>
            <a:ext cx="957871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spc="47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≥</a:t>
            </a:r>
            <a:r>
              <a:rPr lang="bn-BD" sz="4400" spc="47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 smtClean="0">
                <a:ln w="11430"/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400" spc="47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 smtClean="0">
                <a:ln w="11430"/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400" spc="47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 smtClean="0">
                <a:ln w="11430"/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spc="47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 smtClean="0">
                <a:ln w="11430"/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4400" spc="47" dirty="0" smtClean="0">
                <a:ln w="11430"/>
                <a:latin typeface="NikoshBAN" pitchFamily="2" charset="0"/>
                <a:cs typeface="NikoshBAN" pitchFamily="2" charset="0"/>
              </a:rPr>
              <a:t> কেন </a:t>
            </a:r>
            <a:r>
              <a:rPr lang="en-US" sz="4400" spc="47" dirty="0" err="1" smtClean="0">
                <a:ln w="11430"/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spc="47" dirty="0" smtClean="0">
                <a:ln w="11430"/>
                <a:latin typeface="NikoshBAN" pitchFamily="2" charset="0"/>
                <a:cs typeface="NikoshBAN" pitchFamily="2" charset="0"/>
              </a:rPr>
              <a:t>পূর্ণ তা যুক্তি দিয়ে আলোচনা কর</a:t>
            </a:r>
            <a:r>
              <a:rPr lang="en-US" sz="4400" spc="47" dirty="0" smtClean="0">
                <a:ln w="11430"/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400" spc="47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83" y="1099285"/>
            <a:ext cx="8160209" cy="4263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5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041" y="187190"/>
            <a:ext cx="5981896" cy="1240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7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7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r>
              <a:rPr lang="en-US" sz="7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63" y="1312005"/>
            <a:ext cx="7421886" cy="5081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5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243" y="182026"/>
            <a:ext cx="1013164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 লক্ষ্য কর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" y="2030860"/>
            <a:ext cx="3191800" cy="400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78" y="2030859"/>
            <a:ext cx="3185912" cy="400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4" y="2030859"/>
            <a:ext cx="3337604" cy="400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4189" y="178778"/>
            <a:ext cx="771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আমাকে কোন কোন স্থান দেখা যাচ্ছে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895" y="6144618"/>
            <a:ext cx="19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9736" y="6118859"/>
            <a:ext cx="214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পলাশীর প্রান্তর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9118" y="6164115"/>
            <a:ext cx="19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দার্জিলিং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9860" y="220026"/>
            <a:ext cx="7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স্থানগুলি কোন দেশে অবস্থিত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6095" y="863109"/>
            <a:ext cx="3255942" cy="92333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4" grpId="0"/>
      <p:bldP spid="15" grpId="0"/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718" y="0"/>
            <a:ext cx="749550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6491" y="1107996"/>
            <a:ext cx="4775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7"/>
          <a:stretch/>
        </p:blipFill>
        <p:spPr>
          <a:xfrm>
            <a:off x="2573628" y="2358175"/>
            <a:ext cx="5788647" cy="30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6260" y="2395816"/>
            <a:ext cx="9126111" cy="3279869"/>
            <a:chOff x="449944" y="2211027"/>
            <a:chExt cx="9734519" cy="3498527"/>
          </a:xfrm>
        </p:grpSpPr>
        <p:sp>
          <p:nvSpPr>
            <p:cNvPr id="3" name="TextBox 2"/>
            <p:cNvSpPr txBox="1"/>
            <p:nvPr/>
          </p:nvSpPr>
          <p:spPr>
            <a:xfrm>
              <a:off x="1149853" y="2211027"/>
              <a:ext cx="5809465" cy="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spc="132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bn-IN" sz="3600" b="1" spc="132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...</a:t>
              </a:r>
              <a:r>
                <a:rPr lang="bn-BD" sz="3600" b="1" spc="132" dirty="0">
                  <a:ln w="1143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49944" y="2979058"/>
              <a:ext cx="9734519" cy="2730496"/>
              <a:chOff x="696686" y="1753726"/>
              <a:chExt cx="9734519" cy="273049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6686" y="1753726"/>
                <a:ext cx="9332685" cy="645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0213" lvl="1" indent="-428625" defTabSz="140642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q"/>
                </a:pPr>
                <a:r>
                  <a:rPr lang="bn-BD" sz="3375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ভারতের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ভৌগলিক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IN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396595" y="2460644"/>
                <a:ext cx="7644486" cy="689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35781" indent="-535781">
                  <a:buFont typeface="Wingdings" panose="05000000000000000000" pitchFamily="2" charset="2"/>
                  <a:buChar char="q"/>
                </a:pP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ভারতের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প্রাচীন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সভ্যতার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11199" y="3307285"/>
                <a:ext cx="9720006" cy="1176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84399" lvl="1" indent="-428625" defTabSz="140642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q"/>
                </a:pPr>
                <a:r>
                  <a:rPr lang="en-US" sz="3164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বাংলাদেশের সঙ্গে ভারতের বন্ধুত্ব ও সহযোগিতার সম্পর্ক বর্ণনা করতে </a:t>
                </a:r>
                <a:r>
                  <a:rPr lang="bn-BD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পারবে। 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4354453" y="291586"/>
            <a:ext cx="2333005" cy="9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625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2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9892" y="720926"/>
            <a:ext cx="1912328" cy="1093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TextBox 7"/>
          <p:cNvSpPr txBox="1"/>
          <p:nvPr/>
        </p:nvSpPr>
        <p:spPr>
          <a:xfrm>
            <a:off x="3614595" y="164748"/>
            <a:ext cx="421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লক্ষ্য 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94" y="888352"/>
            <a:ext cx="4215760" cy="4984414"/>
          </a:xfrm>
          <a:prstGeom prst="rect">
            <a:avLst/>
          </a:prstGeom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6488550" y="2595342"/>
            <a:ext cx="702681" cy="832853"/>
          </a:xfrm>
          <a:custGeom>
            <a:avLst/>
            <a:gdLst>
              <a:gd name="connsiteX0" fmla="*/ 642321 w 702681"/>
              <a:gd name="connsiteY0" fmla="*/ 832584 h 832853"/>
              <a:gd name="connsiteX1" fmla="*/ 645496 w 702681"/>
              <a:gd name="connsiteY1" fmla="*/ 810359 h 832853"/>
              <a:gd name="connsiteX2" fmla="*/ 648671 w 702681"/>
              <a:gd name="connsiteY2" fmla="*/ 800834 h 832853"/>
              <a:gd name="connsiteX3" fmla="*/ 651846 w 702681"/>
              <a:gd name="connsiteY3" fmla="*/ 788134 h 832853"/>
              <a:gd name="connsiteX4" fmla="*/ 670896 w 702681"/>
              <a:gd name="connsiteY4" fmla="*/ 791309 h 832853"/>
              <a:gd name="connsiteX5" fmla="*/ 686771 w 702681"/>
              <a:gd name="connsiteY5" fmla="*/ 797659 h 832853"/>
              <a:gd name="connsiteX6" fmla="*/ 696296 w 702681"/>
              <a:gd name="connsiteY6" fmla="*/ 800834 h 832853"/>
              <a:gd name="connsiteX7" fmla="*/ 702646 w 702681"/>
              <a:gd name="connsiteY7" fmla="*/ 791309 h 832853"/>
              <a:gd name="connsiteX8" fmla="*/ 696296 w 702681"/>
              <a:gd name="connsiteY8" fmla="*/ 762734 h 832853"/>
              <a:gd name="connsiteX9" fmla="*/ 689946 w 702681"/>
              <a:gd name="connsiteY9" fmla="*/ 753209 h 832853"/>
              <a:gd name="connsiteX10" fmla="*/ 686771 w 702681"/>
              <a:gd name="connsiteY10" fmla="*/ 743684 h 832853"/>
              <a:gd name="connsiteX11" fmla="*/ 680421 w 702681"/>
              <a:gd name="connsiteY11" fmla="*/ 730984 h 832853"/>
              <a:gd name="connsiteX12" fmla="*/ 674071 w 702681"/>
              <a:gd name="connsiteY12" fmla="*/ 708759 h 832853"/>
              <a:gd name="connsiteX13" fmla="*/ 670896 w 702681"/>
              <a:gd name="connsiteY13" fmla="*/ 699234 h 832853"/>
              <a:gd name="connsiteX14" fmla="*/ 667721 w 702681"/>
              <a:gd name="connsiteY14" fmla="*/ 597634 h 832853"/>
              <a:gd name="connsiteX15" fmla="*/ 661371 w 702681"/>
              <a:gd name="connsiteY15" fmla="*/ 578584 h 832853"/>
              <a:gd name="connsiteX16" fmla="*/ 651846 w 702681"/>
              <a:gd name="connsiteY16" fmla="*/ 546834 h 832853"/>
              <a:gd name="connsiteX17" fmla="*/ 648671 w 702681"/>
              <a:gd name="connsiteY17" fmla="*/ 537309 h 832853"/>
              <a:gd name="connsiteX18" fmla="*/ 645496 w 702681"/>
              <a:gd name="connsiteY18" fmla="*/ 527784 h 832853"/>
              <a:gd name="connsiteX19" fmla="*/ 642321 w 702681"/>
              <a:gd name="connsiteY19" fmla="*/ 515084 h 832853"/>
              <a:gd name="connsiteX20" fmla="*/ 635971 w 702681"/>
              <a:gd name="connsiteY20" fmla="*/ 505559 h 832853"/>
              <a:gd name="connsiteX21" fmla="*/ 629621 w 702681"/>
              <a:gd name="connsiteY21" fmla="*/ 480159 h 832853"/>
              <a:gd name="connsiteX22" fmla="*/ 620096 w 702681"/>
              <a:gd name="connsiteY22" fmla="*/ 445234 h 832853"/>
              <a:gd name="connsiteX23" fmla="*/ 616921 w 702681"/>
              <a:gd name="connsiteY23" fmla="*/ 435709 h 832853"/>
              <a:gd name="connsiteX24" fmla="*/ 607396 w 702681"/>
              <a:gd name="connsiteY24" fmla="*/ 429359 h 832853"/>
              <a:gd name="connsiteX25" fmla="*/ 597871 w 702681"/>
              <a:gd name="connsiteY25" fmla="*/ 432534 h 832853"/>
              <a:gd name="connsiteX26" fmla="*/ 594696 w 702681"/>
              <a:gd name="connsiteY26" fmla="*/ 442059 h 832853"/>
              <a:gd name="connsiteX27" fmla="*/ 588346 w 702681"/>
              <a:gd name="connsiteY27" fmla="*/ 467459 h 832853"/>
              <a:gd name="connsiteX28" fmla="*/ 575646 w 702681"/>
              <a:gd name="connsiteY28" fmla="*/ 486509 h 832853"/>
              <a:gd name="connsiteX29" fmla="*/ 566121 w 702681"/>
              <a:gd name="connsiteY29" fmla="*/ 496034 h 832853"/>
              <a:gd name="connsiteX30" fmla="*/ 547071 w 702681"/>
              <a:gd name="connsiteY30" fmla="*/ 518259 h 832853"/>
              <a:gd name="connsiteX31" fmla="*/ 540721 w 702681"/>
              <a:gd name="connsiteY31" fmla="*/ 527784 h 832853"/>
              <a:gd name="connsiteX32" fmla="*/ 496271 w 702681"/>
              <a:gd name="connsiteY32" fmla="*/ 530959 h 832853"/>
              <a:gd name="connsiteX33" fmla="*/ 489921 w 702681"/>
              <a:gd name="connsiteY33" fmla="*/ 521434 h 832853"/>
              <a:gd name="connsiteX34" fmla="*/ 480396 w 702681"/>
              <a:gd name="connsiteY34" fmla="*/ 511909 h 832853"/>
              <a:gd name="connsiteX35" fmla="*/ 477221 w 702681"/>
              <a:gd name="connsiteY35" fmla="*/ 502384 h 832853"/>
              <a:gd name="connsiteX36" fmla="*/ 464521 w 702681"/>
              <a:gd name="connsiteY36" fmla="*/ 480159 h 832853"/>
              <a:gd name="connsiteX37" fmla="*/ 454996 w 702681"/>
              <a:gd name="connsiteY37" fmla="*/ 461109 h 832853"/>
              <a:gd name="connsiteX38" fmla="*/ 458171 w 702681"/>
              <a:gd name="connsiteY38" fmla="*/ 438884 h 832853"/>
              <a:gd name="connsiteX39" fmla="*/ 467696 w 702681"/>
              <a:gd name="connsiteY39" fmla="*/ 429359 h 832853"/>
              <a:gd name="connsiteX40" fmla="*/ 470871 w 702681"/>
              <a:gd name="connsiteY40" fmla="*/ 419834 h 832853"/>
              <a:gd name="connsiteX41" fmla="*/ 480396 w 702681"/>
              <a:gd name="connsiteY41" fmla="*/ 384909 h 832853"/>
              <a:gd name="connsiteX42" fmla="*/ 499446 w 702681"/>
              <a:gd name="connsiteY42" fmla="*/ 372209 h 832853"/>
              <a:gd name="connsiteX43" fmla="*/ 505796 w 702681"/>
              <a:gd name="connsiteY43" fmla="*/ 362684 h 832853"/>
              <a:gd name="connsiteX44" fmla="*/ 508971 w 702681"/>
              <a:gd name="connsiteY44" fmla="*/ 353159 h 832853"/>
              <a:gd name="connsiteX45" fmla="*/ 528021 w 702681"/>
              <a:gd name="connsiteY45" fmla="*/ 337284 h 832853"/>
              <a:gd name="connsiteX46" fmla="*/ 547071 w 702681"/>
              <a:gd name="connsiteY46" fmla="*/ 330934 h 832853"/>
              <a:gd name="connsiteX47" fmla="*/ 556596 w 702681"/>
              <a:gd name="connsiteY47" fmla="*/ 327759 h 832853"/>
              <a:gd name="connsiteX48" fmla="*/ 566121 w 702681"/>
              <a:gd name="connsiteY48" fmla="*/ 324584 h 832853"/>
              <a:gd name="connsiteX49" fmla="*/ 578821 w 702681"/>
              <a:gd name="connsiteY49" fmla="*/ 321409 h 832853"/>
              <a:gd name="connsiteX50" fmla="*/ 588346 w 702681"/>
              <a:gd name="connsiteY50" fmla="*/ 311884 h 832853"/>
              <a:gd name="connsiteX51" fmla="*/ 594696 w 702681"/>
              <a:gd name="connsiteY51" fmla="*/ 267434 h 832853"/>
              <a:gd name="connsiteX52" fmla="*/ 597871 w 702681"/>
              <a:gd name="connsiteY52" fmla="*/ 257909 h 832853"/>
              <a:gd name="connsiteX53" fmla="*/ 601046 w 702681"/>
              <a:gd name="connsiteY53" fmla="*/ 245209 h 832853"/>
              <a:gd name="connsiteX54" fmla="*/ 620096 w 702681"/>
              <a:gd name="connsiteY54" fmla="*/ 226159 h 832853"/>
              <a:gd name="connsiteX55" fmla="*/ 626446 w 702681"/>
              <a:gd name="connsiteY55" fmla="*/ 203934 h 832853"/>
              <a:gd name="connsiteX56" fmla="*/ 607396 w 702681"/>
              <a:gd name="connsiteY56" fmla="*/ 200759 h 832853"/>
              <a:gd name="connsiteX57" fmla="*/ 569296 w 702681"/>
              <a:gd name="connsiteY57" fmla="*/ 197584 h 832853"/>
              <a:gd name="connsiteX58" fmla="*/ 531196 w 702681"/>
              <a:gd name="connsiteY58" fmla="*/ 188059 h 832853"/>
              <a:gd name="connsiteX59" fmla="*/ 512146 w 702681"/>
              <a:gd name="connsiteY59" fmla="*/ 181709 h 832853"/>
              <a:gd name="connsiteX60" fmla="*/ 502621 w 702681"/>
              <a:gd name="connsiteY60" fmla="*/ 178534 h 832853"/>
              <a:gd name="connsiteX61" fmla="*/ 493096 w 702681"/>
              <a:gd name="connsiteY61" fmla="*/ 175359 h 832853"/>
              <a:gd name="connsiteX62" fmla="*/ 394671 w 702681"/>
              <a:gd name="connsiteY62" fmla="*/ 178534 h 832853"/>
              <a:gd name="connsiteX63" fmla="*/ 372446 w 702681"/>
              <a:gd name="connsiteY63" fmla="*/ 181709 h 832853"/>
              <a:gd name="connsiteX64" fmla="*/ 308946 w 702681"/>
              <a:gd name="connsiteY64" fmla="*/ 178534 h 832853"/>
              <a:gd name="connsiteX65" fmla="*/ 299421 w 702681"/>
              <a:gd name="connsiteY65" fmla="*/ 175359 h 832853"/>
              <a:gd name="connsiteX66" fmla="*/ 283546 w 702681"/>
              <a:gd name="connsiteY66" fmla="*/ 146784 h 832853"/>
              <a:gd name="connsiteX67" fmla="*/ 280371 w 702681"/>
              <a:gd name="connsiteY67" fmla="*/ 134084 h 832853"/>
              <a:gd name="connsiteX68" fmla="*/ 274021 w 702681"/>
              <a:gd name="connsiteY68" fmla="*/ 124559 h 832853"/>
              <a:gd name="connsiteX69" fmla="*/ 270846 w 702681"/>
              <a:gd name="connsiteY69" fmla="*/ 115034 h 832853"/>
              <a:gd name="connsiteX70" fmla="*/ 258146 w 702681"/>
              <a:gd name="connsiteY70" fmla="*/ 95984 h 832853"/>
              <a:gd name="connsiteX71" fmla="*/ 251796 w 702681"/>
              <a:gd name="connsiteY71" fmla="*/ 86459 h 832853"/>
              <a:gd name="connsiteX72" fmla="*/ 248621 w 702681"/>
              <a:gd name="connsiteY72" fmla="*/ 76934 h 832853"/>
              <a:gd name="connsiteX73" fmla="*/ 220046 w 702681"/>
              <a:gd name="connsiteY73" fmla="*/ 51534 h 832853"/>
              <a:gd name="connsiteX74" fmla="*/ 210521 w 702681"/>
              <a:gd name="connsiteY74" fmla="*/ 48359 h 832853"/>
              <a:gd name="connsiteX75" fmla="*/ 197821 w 702681"/>
              <a:gd name="connsiteY75" fmla="*/ 54709 h 832853"/>
              <a:gd name="connsiteX76" fmla="*/ 185121 w 702681"/>
              <a:gd name="connsiteY76" fmla="*/ 73759 h 832853"/>
              <a:gd name="connsiteX77" fmla="*/ 147021 w 702681"/>
              <a:gd name="connsiteY77" fmla="*/ 42009 h 832853"/>
              <a:gd name="connsiteX78" fmla="*/ 137496 w 702681"/>
              <a:gd name="connsiteY78" fmla="*/ 35659 h 832853"/>
              <a:gd name="connsiteX79" fmla="*/ 127971 w 702681"/>
              <a:gd name="connsiteY79" fmla="*/ 29309 h 832853"/>
              <a:gd name="connsiteX80" fmla="*/ 86696 w 702681"/>
              <a:gd name="connsiteY80" fmla="*/ 29309 h 832853"/>
              <a:gd name="connsiteX81" fmla="*/ 67646 w 702681"/>
              <a:gd name="connsiteY81" fmla="*/ 32484 h 832853"/>
              <a:gd name="connsiteX82" fmla="*/ 45421 w 702681"/>
              <a:gd name="connsiteY82" fmla="*/ 29309 h 832853"/>
              <a:gd name="connsiteX83" fmla="*/ 48596 w 702681"/>
              <a:gd name="connsiteY83" fmla="*/ 19784 h 832853"/>
              <a:gd name="connsiteX84" fmla="*/ 61296 w 702681"/>
              <a:gd name="connsiteY84" fmla="*/ 13434 h 832853"/>
              <a:gd name="connsiteX85" fmla="*/ 58121 w 702681"/>
              <a:gd name="connsiteY85" fmla="*/ 734 h 832853"/>
              <a:gd name="connsiteX86" fmla="*/ 48596 w 702681"/>
              <a:gd name="connsiteY86" fmla="*/ 3909 h 832853"/>
              <a:gd name="connsiteX87" fmla="*/ 42246 w 702681"/>
              <a:gd name="connsiteY87" fmla="*/ 22959 h 832853"/>
              <a:gd name="connsiteX88" fmla="*/ 32721 w 702681"/>
              <a:gd name="connsiteY88" fmla="*/ 26134 h 832853"/>
              <a:gd name="connsiteX89" fmla="*/ 4146 w 702681"/>
              <a:gd name="connsiteY89" fmla="*/ 48359 h 832853"/>
              <a:gd name="connsiteX90" fmla="*/ 4146 w 702681"/>
              <a:gd name="connsiteY90" fmla="*/ 102334 h 832853"/>
              <a:gd name="connsiteX91" fmla="*/ 7321 w 702681"/>
              <a:gd name="connsiteY91" fmla="*/ 111859 h 832853"/>
              <a:gd name="connsiteX92" fmla="*/ 16846 w 702681"/>
              <a:gd name="connsiteY92" fmla="*/ 115034 h 832853"/>
              <a:gd name="connsiteX93" fmla="*/ 26371 w 702681"/>
              <a:gd name="connsiteY93" fmla="*/ 124559 h 832853"/>
              <a:gd name="connsiteX94" fmla="*/ 35896 w 702681"/>
              <a:gd name="connsiteY94" fmla="*/ 130909 h 832853"/>
              <a:gd name="connsiteX95" fmla="*/ 51771 w 702681"/>
              <a:gd name="connsiteY95" fmla="*/ 149959 h 832853"/>
              <a:gd name="connsiteX96" fmla="*/ 61296 w 702681"/>
              <a:gd name="connsiteY96" fmla="*/ 153134 h 832853"/>
              <a:gd name="connsiteX97" fmla="*/ 64471 w 702681"/>
              <a:gd name="connsiteY97" fmla="*/ 162659 h 832853"/>
              <a:gd name="connsiteX98" fmla="*/ 93046 w 702681"/>
              <a:gd name="connsiteY98" fmla="*/ 184884 h 832853"/>
              <a:gd name="connsiteX99" fmla="*/ 73996 w 702681"/>
              <a:gd name="connsiteY99" fmla="*/ 207109 h 832853"/>
              <a:gd name="connsiteX100" fmla="*/ 67646 w 702681"/>
              <a:gd name="connsiteY100" fmla="*/ 216634 h 832853"/>
              <a:gd name="connsiteX101" fmla="*/ 61296 w 702681"/>
              <a:gd name="connsiteY101" fmla="*/ 238859 h 832853"/>
              <a:gd name="connsiteX102" fmla="*/ 32721 w 702681"/>
              <a:gd name="connsiteY102" fmla="*/ 254734 h 832853"/>
              <a:gd name="connsiteX103" fmla="*/ 23196 w 702681"/>
              <a:gd name="connsiteY103" fmla="*/ 261084 h 832853"/>
              <a:gd name="connsiteX104" fmla="*/ 4146 w 702681"/>
              <a:gd name="connsiteY104" fmla="*/ 296009 h 832853"/>
              <a:gd name="connsiteX105" fmla="*/ 7321 w 702681"/>
              <a:gd name="connsiteY105" fmla="*/ 318234 h 832853"/>
              <a:gd name="connsiteX106" fmla="*/ 16846 w 702681"/>
              <a:gd name="connsiteY106" fmla="*/ 324584 h 832853"/>
              <a:gd name="connsiteX107" fmla="*/ 23196 w 702681"/>
              <a:gd name="connsiteY107" fmla="*/ 334109 h 832853"/>
              <a:gd name="connsiteX108" fmla="*/ 58121 w 702681"/>
              <a:gd name="connsiteY108" fmla="*/ 346809 h 832853"/>
              <a:gd name="connsiteX109" fmla="*/ 70821 w 702681"/>
              <a:gd name="connsiteY109" fmla="*/ 353159 h 832853"/>
              <a:gd name="connsiteX110" fmla="*/ 80346 w 702681"/>
              <a:gd name="connsiteY110" fmla="*/ 356334 h 832853"/>
              <a:gd name="connsiteX111" fmla="*/ 89871 w 702681"/>
              <a:gd name="connsiteY111" fmla="*/ 362684 h 832853"/>
              <a:gd name="connsiteX112" fmla="*/ 96221 w 702681"/>
              <a:gd name="connsiteY112" fmla="*/ 372209 h 832853"/>
              <a:gd name="connsiteX113" fmla="*/ 96221 w 702681"/>
              <a:gd name="connsiteY113" fmla="*/ 416659 h 832853"/>
              <a:gd name="connsiteX114" fmla="*/ 93046 w 702681"/>
              <a:gd name="connsiteY114" fmla="*/ 429359 h 832853"/>
              <a:gd name="connsiteX115" fmla="*/ 86696 w 702681"/>
              <a:gd name="connsiteY115" fmla="*/ 438884 h 832853"/>
              <a:gd name="connsiteX116" fmla="*/ 96221 w 702681"/>
              <a:gd name="connsiteY116" fmla="*/ 476984 h 832853"/>
              <a:gd name="connsiteX117" fmla="*/ 108921 w 702681"/>
              <a:gd name="connsiteY117" fmla="*/ 496034 h 832853"/>
              <a:gd name="connsiteX118" fmla="*/ 115271 w 702681"/>
              <a:gd name="connsiteY118" fmla="*/ 505559 h 832853"/>
              <a:gd name="connsiteX119" fmla="*/ 121621 w 702681"/>
              <a:gd name="connsiteY119" fmla="*/ 515084 h 832853"/>
              <a:gd name="connsiteX120" fmla="*/ 131146 w 702681"/>
              <a:gd name="connsiteY120" fmla="*/ 518259 h 832853"/>
              <a:gd name="connsiteX121" fmla="*/ 140671 w 702681"/>
              <a:gd name="connsiteY121" fmla="*/ 527784 h 832853"/>
              <a:gd name="connsiteX122" fmla="*/ 147021 w 702681"/>
              <a:gd name="connsiteY122" fmla="*/ 537309 h 832853"/>
              <a:gd name="connsiteX123" fmla="*/ 156546 w 702681"/>
              <a:gd name="connsiteY123" fmla="*/ 543659 h 832853"/>
              <a:gd name="connsiteX124" fmla="*/ 159721 w 702681"/>
              <a:gd name="connsiteY124" fmla="*/ 553184 h 832853"/>
              <a:gd name="connsiteX125" fmla="*/ 166071 w 702681"/>
              <a:gd name="connsiteY125" fmla="*/ 562709 h 832853"/>
              <a:gd name="connsiteX126" fmla="*/ 153371 w 702681"/>
              <a:gd name="connsiteY126" fmla="*/ 597634 h 832853"/>
              <a:gd name="connsiteX127" fmla="*/ 159721 w 702681"/>
              <a:gd name="connsiteY127" fmla="*/ 619859 h 832853"/>
              <a:gd name="connsiteX128" fmla="*/ 166071 w 702681"/>
              <a:gd name="connsiteY128" fmla="*/ 629384 h 832853"/>
              <a:gd name="connsiteX129" fmla="*/ 172421 w 702681"/>
              <a:gd name="connsiteY129" fmla="*/ 648434 h 832853"/>
              <a:gd name="connsiteX130" fmla="*/ 175596 w 702681"/>
              <a:gd name="connsiteY130" fmla="*/ 702409 h 832853"/>
              <a:gd name="connsiteX131" fmla="*/ 181946 w 702681"/>
              <a:gd name="connsiteY131" fmla="*/ 753209 h 832853"/>
              <a:gd name="connsiteX132" fmla="*/ 185121 w 702681"/>
              <a:gd name="connsiteY132" fmla="*/ 762734 h 832853"/>
              <a:gd name="connsiteX133" fmla="*/ 188296 w 702681"/>
              <a:gd name="connsiteY133" fmla="*/ 794484 h 832853"/>
              <a:gd name="connsiteX134" fmla="*/ 204171 w 702681"/>
              <a:gd name="connsiteY134" fmla="*/ 791309 h 832853"/>
              <a:gd name="connsiteX135" fmla="*/ 226396 w 702681"/>
              <a:gd name="connsiteY135" fmla="*/ 784959 h 832853"/>
              <a:gd name="connsiteX136" fmla="*/ 229571 w 702681"/>
              <a:gd name="connsiteY136" fmla="*/ 769084 h 832853"/>
              <a:gd name="connsiteX137" fmla="*/ 239096 w 702681"/>
              <a:gd name="connsiteY137" fmla="*/ 765909 h 832853"/>
              <a:gd name="connsiteX138" fmla="*/ 251796 w 702681"/>
              <a:gd name="connsiteY138" fmla="*/ 762734 h 832853"/>
              <a:gd name="connsiteX139" fmla="*/ 258146 w 702681"/>
              <a:gd name="connsiteY139" fmla="*/ 746859 h 832853"/>
              <a:gd name="connsiteX140" fmla="*/ 277196 w 702681"/>
              <a:gd name="connsiteY140" fmla="*/ 737334 h 832853"/>
              <a:gd name="connsiteX141" fmla="*/ 286721 w 702681"/>
              <a:gd name="connsiteY141" fmla="*/ 740509 h 832853"/>
              <a:gd name="connsiteX142" fmla="*/ 296246 w 702681"/>
              <a:gd name="connsiteY142" fmla="*/ 746859 h 832853"/>
              <a:gd name="connsiteX143" fmla="*/ 299421 w 702681"/>
              <a:gd name="connsiteY143" fmla="*/ 734159 h 832853"/>
              <a:gd name="connsiteX144" fmla="*/ 315296 w 702681"/>
              <a:gd name="connsiteY144" fmla="*/ 737334 h 832853"/>
              <a:gd name="connsiteX145" fmla="*/ 321646 w 702681"/>
              <a:gd name="connsiteY145" fmla="*/ 746859 h 832853"/>
              <a:gd name="connsiteX146" fmla="*/ 331171 w 702681"/>
              <a:gd name="connsiteY146" fmla="*/ 750034 h 832853"/>
              <a:gd name="connsiteX147" fmla="*/ 340696 w 702681"/>
              <a:gd name="connsiteY147" fmla="*/ 743684 h 832853"/>
              <a:gd name="connsiteX148" fmla="*/ 359746 w 702681"/>
              <a:gd name="connsiteY148" fmla="*/ 740509 h 832853"/>
              <a:gd name="connsiteX149" fmla="*/ 369271 w 702681"/>
              <a:gd name="connsiteY149" fmla="*/ 737334 h 832853"/>
              <a:gd name="connsiteX150" fmla="*/ 378796 w 702681"/>
              <a:gd name="connsiteY150" fmla="*/ 740509 h 832853"/>
              <a:gd name="connsiteX151" fmla="*/ 381971 w 702681"/>
              <a:gd name="connsiteY151" fmla="*/ 753209 h 832853"/>
              <a:gd name="connsiteX152" fmla="*/ 378796 w 702681"/>
              <a:gd name="connsiteY152" fmla="*/ 715109 h 832853"/>
              <a:gd name="connsiteX153" fmla="*/ 372446 w 702681"/>
              <a:gd name="connsiteY153" fmla="*/ 705584 h 832853"/>
              <a:gd name="connsiteX154" fmla="*/ 397846 w 702681"/>
              <a:gd name="connsiteY154" fmla="*/ 718284 h 832853"/>
              <a:gd name="connsiteX155" fmla="*/ 413721 w 702681"/>
              <a:gd name="connsiteY155" fmla="*/ 699234 h 832853"/>
              <a:gd name="connsiteX156" fmla="*/ 423246 w 702681"/>
              <a:gd name="connsiteY156" fmla="*/ 705584 h 832853"/>
              <a:gd name="connsiteX157" fmla="*/ 426421 w 702681"/>
              <a:gd name="connsiteY157" fmla="*/ 645259 h 832853"/>
              <a:gd name="connsiteX158" fmla="*/ 416896 w 702681"/>
              <a:gd name="connsiteY158" fmla="*/ 635734 h 832853"/>
              <a:gd name="connsiteX159" fmla="*/ 410546 w 702681"/>
              <a:gd name="connsiteY159" fmla="*/ 626209 h 832853"/>
              <a:gd name="connsiteX160" fmla="*/ 423246 w 702681"/>
              <a:gd name="connsiteY160" fmla="*/ 616684 h 832853"/>
              <a:gd name="connsiteX161" fmla="*/ 404196 w 702681"/>
              <a:gd name="connsiteY161" fmla="*/ 603984 h 832853"/>
              <a:gd name="connsiteX162" fmla="*/ 439121 w 702681"/>
              <a:gd name="connsiteY162" fmla="*/ 597634 h 832853"/>
              <a:gd name="connsiteX163" fmla="*/ 448646 w 702681"/>
              <a:gd name="connsiteY163" fmla="*/ 607159 h 832853"/>
              <a:gd name="connsiteX164" fmla="*/ 483571 w 702681"/>
              <a:gd name="connsiteY164" fmla="*/ 600809 h 832853"/>
              <a:gd name="connsiteX165" fmla="*/ 499446 w 702681"/>
              <a:gd name="connsiteY165" fmla="*/ 581759 h 832853"/>
              <a:gd name="connsiteX166" fmla="*/ 508971 w 702681"/>
              <a:gd name="connsiteY166" fmla="*/ 578584 h 832853"/>
              <a:gd name="connsiteX167" fmla="*/ 524846 w 702681"/>
              <a:gd name="connsiteY167" fmla="*/ 594459 h 832853"/>
              <a:gd name="connsiteX168" fmla="*/ 528021 w 702681"/>
              <a:gd name="connsiteY168" fmla="*/ 603984 h 832853"/>
              <a:gd name="connsiteX169" fmla="*/ 540721 w 702681"/>
              <a:gd name="connsiteY169" fmla="*/ 623034 h 832853"/>
              <a:gd name="connsiteX170" fmla="*/ 553421 w 702681"/>
              <a:gd name="connsiteY170" fmla="*/ 642084 h 832853"/>
              <a:gd name="connsiteX171" fmla="*/ 566121 w 702681"/>
              <a:gd name="connsiteY171" fmla="*/ 661134 h 832853"/>
              <a:gd name="connsiteX172" fmla="*/ 572471 w 702681"/>
              <a:gd name="connsiteY172" fmla="*/ 670659 h 832853"/>
              <a:gd name="connsiteX173" fmla="*/ 575646 w 702681"/>
              <a:gd name="connsiteY173" fmla="*/ 686534 h 832853"/>
              <a:gd name="connsiteX174" fmla="*/ 581996 w 702681"/>
              <a:gd name="connsiteY174" fmla="*/ 727809 h 832853"/>
              <a:gd name="connsiteX175" fmla="*/ 585171 w 702681"/>
              <a:gd name="connsiteY175" fmla="*/ 740509 h 832853"/>
              <a:gd name="connsiteX176" fmla="*/ 588346 w 702681"/>
              <a:gd name="connsiteY176" fmla="*/ 756384 h 832853"/>
              <a:gd name="connsiteX177" fmla="*/ 591521 w 702681"/>
              <a:gd name="connsiteY177" fmla="*/ 765909 h 832853"/>
              <a:gd name="connsiteX178" fmla="*/ 601046 w 702681"/>
              <a:gd name="connsiteY178" fmla="*/ 794484 h 832853"/>
              <a:gd name="connsiteX179" fmla="*/ 642321 w 702681"/>
              <a:gd name="connsiteY179" fmla="*/ 832584 h 83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702681" h="832853">
                <a:moveTo>
                  <a:pt x="642321" y="832584"/>
                </a:moveTo>
                <a:cubicBezTo>
                  <a:pt x="649729" y="835230"/>
                  <a:pt x="644028" y="817697"/>
                  <a:pt x="645496" y="810359"/>
                </a:cubicBezTo>
                <a:cubicBezTo>
                  <a:pt x="646152" y="807077"/>
                  <a:pt x="647752" y="804052"/>
                  <a:pt x="648671" y="800834"/>
                </a:cubicBezTo>
                <a:cubicBezTo>
                  <a:pt x="649870" y="796638"/>
                  <a:pt x="650788" y="792367"/>
                  <a:pt x="651846" y="788134"/>
                </a:cubicBezTo>
                <a:cubicBezTo>
                  <a:pt x="658196" y="789192"/>
                  <a:pt x="664685" y="789615"/>
                  <a:pt x="670896" y="791309"/>
                </a:cubicBezTo>
                <a:cubicBezTo>
                  <a:pt x="676394" y="792809"/>
                  <a:pt x="681435" y="795658"/>
                  <a:pt x="686771" y="797659"/>
                </a:cubicBezTo>
                <a:cubicBezTo>
                  <a:pt x="689905" y="798834"/>
                  <a:pt x="693121" y="799776"/>
                  <a:pt x="696296" y="800834"/>
                </a:cubicBezTo>
                <a:cubicBezTo>
                  <a:pt x="698413" y="797659"/>
                  <a:pt x="702225" y="795102"/>
                  <a:pt x="702646" y="791309"/>
                </a:cubicBezTo>
                <a:cubicBezTo>
                  <a:pt x="703089" y="787318"/>
                  <a:pt x="699340" y="768821"/>
                  <a:pt x="696296" y="762734"/>
                </a:cubicBezTo>
                <a:cubicBezTo>
                  <a:pt x="694589" y="759321"/>
                  <a:pt x="691653" y="756622"/>
                  <a:pt x="689946" y="753209"/>
                </a:cubicBezTo>
                <a:cubicBezTo>
                  <a:pt x="688449" y="750216"/>
                  <a:pt x="688089" y="746760"/>
                  <a:pt x="686771" y="743684"/>
                </a:cubicBezTo>
                <a:cubicBezTo>
                  <a:pt x="684907" y="739334"/>
                  <a:pt x="682285" y="735334"/>
                  <a:pt x="680421" y="730984"/>
                </a:cubicBezTo>
                <a:cubicBezTo>
                  <a:pt x="677158" y="723371"/>
                  <a:pt x="676373" y="716815"/>
                  <a:pt x="674071" y="708759"/>
                </a:cubicBezTo>
                <a:cubicBezTo>
                  <a:pt x="673152" y="705541"/>
                  <a:pt x="671954" y="702409"/>
                  <a:pt x="670896" y="699234"/>
                </a:cubicBezTo>
                <a:cubicBezTo>
                  <a:pt x="669838" y="665367"/>
                  <a:pt x="670388" y="631412"/>
                  <a:pt x="667721" y="597634"/>
                </a:cubicBezTo>
                <a:cubicBezTo>
                  <a:pt x="667194" y="590961"/>
                  <a:pt x="662994" y="585078"/>
                  <a:pt x="661371" y="578584"/>
                </a:cubicBezTo>
                <a:cubicBezTo>
                  <a:pt x="656573" y="559390"/>
                  <a:pt x="659576" y="570024"/>
                  <a:pt x="651846" y="546834"/>
                </a:cubicBezTo>
                <a:lnTo>
                  <a:pt x="648671" y="537309"/>
                </a:lnTo>
                <a:cubicBezTo>
                  <a:pt x="647613" y="534134"/>
                  <a:pt x="646308" y="531031"/>
                  <a:pt x="645496" y="527784"/>
                </a:cubicBezTo>
                <a:cubicBezTo>
                  <a:pt x="644438" y="523551"/>
                  <a:pt x="644040" y="519095"/>
                  <a:pt x="642321" y="515084"/>
                </a:cubicBezTo>
                <a:cubicBezTo>
                  <a:pt x="640818" y="511577"/>
                  <a:pt x="638088" y="508734"/>
                  <a:pt x="635971" y="505559"/>
                </a:cubicBezTo>
                <a:cubicBezTo>
                  <a:pt x="633854" y="497092"/>
                  <a:pt x="630703" y="488819"/>
                  <a:pt x="629621" y="480159"/>
                </a:cubicBezTo>
                <a:cubicBezTo>
                  <a:pt x="623908" y="434451"/>
                  <a:pt x="632103" y="469247"/>
                  <a:pt x="620096" y="445234"/>
                </a:cubicBezTo>
                <a:cubicBezTo>
                  <a:pt x="618599" y="442241"/>
                  <a:pt x="619012" y="438322"/>
                  <a:pt x="616921" y="435709"/>
                </a:cubicBezTo>
                <a:cubicBezTo>
                  <a:pt x="614537" y="432729"/>
                  <a:pt x="610571" y="431476"/>
                  <a:pt x="607396" y="429359"/>
                </a:cubicBezTo>
                <a:cubicBezTo>
                  <a:pt x="604221" y="430417"/>
                  <a:pt x="600238" y="430167"/>
                  <a:pt x="597871" y="432534"/>
                </a:cubicBezTo>
                <a:cubicBezTo>
                  <a:pt x="595504" y="434901"/>
                  <a:pt x="595577" y="438830"/>
                  <a:pt x="594696" y="442059"/>
                </a:cubicBezTo>
                <a:cubicBezTo>
                  <a:pt x="592400" y="450479"/>
                  <a:pt x="593187" y="460197"/>
                  <a:pt x="588346" y="467459"/>
                </a:cubicBezTo>
                <a:cubicBezTo>
                  <a:pt x="584113" y="473809"/>
                  <a:pt x="581042" y="481113"/>
                  <a:pt x="575646" y="486509"/>
                </a:cubicBezTo>
                <a:cubicBezTo>
                  <a:pt x="572471" y="489684"/>
                  <a:pt x="568815" y="492442"/>
                  <a:pt x="566121" y="496034"/>
                </a:cubicBezTo>
                <a:cubicBezTo>
                  <a:pt x="548889" y="519011"/>
                  <a:pt x="565283" y="506118"/>
                  <a:pt x="547071" y="518259"/>
                </a:cubicBezTo>
                <a:cubicBezTo>
                  <a:pt x="544954" y="521434"/>
                  <a:pt x="543419" y="525086"/>
                  <a:pt x="540721" y="527784"/>
                </a:cubicBezTo>
                <a:cubicBezTo>
                  <a:pt x="527352" y="541153"/>
                  <a:pt x="516976" y="532841"/>
                  <a:pt x="496271" y="530959"/>
                </a:cubicBezTo>
                <a:cubicBezTo>
                  <a:pt x="494154" y="527784"/>
                  <a:pt x="492364" y="524365"/>
                  <a:pt x="489921" y="521434"/>
                </a:cubicBezTo>
                <a:cubicBezTo>
                  <a:pt x="487046" y="517985"/>
                  <a:pt x="482887" y="515645"/>
                  <a:pt x="480396" y="511909"/>
                </a:cubicBezTo>
                <a:cubicBezTo>
                  <a:pt x="478540" y="509124"/>
                  <a:pt x="478539" y="505460"/>
                  <a:pt x="477221" y="502384"/>
                </a:cubicBezTo>
                <a:cubicBezTo>
                  <a:pt x="460522" y="463420"/>
                  <a:pt x="480464" y="512045"/>
                  <a:pt x="464521" y="480159"/>
                </a:cubicBezTo>
                <a:cubicBezTo>
                  <a:pt x="451376" y="453869"/>
                  <a:pt x="473194" y="488406"/>
                  <a:pt x="454996" y="461109"/>
                </a:cubicBezTo>
                <a:cubicBezTo>
                  <a:pt x="456054" y="453701"/>
                  <a:pt x="455392" y="445832"/>
                  <a:pt x="458171" y="438884"/>
                </a:cubicBezTo>
                <a:cubicBezTo>
                  <a:pt x="459839" y="434715"/>
                  <a:pt x="465205" y="433095"/>
                  <a:pt x="467696" y="429359"/>
                </a:cubicBezTo>
                <a:cubicBezTo>
                  <a:pt x="469552" y="426574"/>
                  <a:pt x="469813" y="423009"/>
                  <a:pt x="470871" y="419834"/>
                </a:cubicBezTo>
                <a:cubicBezTo>
                  <a:pt x="472345" y="408039"/>
                  <a:pt x="470285" y="393756"/>
                  <a:pt x="480396" y="384909"/>
                </a:cubicBezTo>
                <a:cubicBezTo>
                  <a:pt x="486139" y="379883"/>
                  <a:pt x="499446" y="372209"/>
                  <a:pt x="499446" y="372209"/>
                </a:cubicBezTo>
                <a:cubicBezTo>
                  <a:pt x="501563" y="369034"/>
                  <a:pt x="504089" y="366097"/>
                  <a:pt x="505796" y="362684"/>
                </a:cubicBezTo>
                <a:cubicBezTo>
                  <a:pt x="507293" y="359691"/>
                  <a:pt x="507115" y="355944"/>
                  <a:pt x="508971" y="353159"/>
                </a:cubicBezTo>
                <a:cubicBezTo>
                  <a:pt x="512119" y="348437"/>
                  <a:pt x="522472" y="339750"/>
                  <a:pt x="528021" y="337284"/>
                </a:cubicBezTo>
                <a:cubicBezTo>
                  <a:pt x="534138" y="334566"/>
                  <a:pt x="540721" y="333051"/>
                  <a:pt x="547071" y="330934"/>
                </a:cubicBezTo>
                <a:lnTo>
                  <a:pt x="556596" y="327759"/>
                </a:lnTo>
                <a:cubicBezTo>
                  <a:pt x="559771" y="326701"/>
                  <a:pt x="562874" y="325396"/>
                  <a:pt x="566121" y="324584"/>
                </a:cubicBezTo>
                <a:lnTo>
                  <a:pt x="578821" y="321409"/>
                </a:lnTo>
                <a:cubicBezTo>
                  <a:pt x="581996" y="318234"/>
                  <a:pt x="587079" y="316192"/>
                  <a:pt x="588346" y="311884"/>
                </a:cubicBezTo>
                <a:cubicBezTo>
                  <a:pt x="592569" y="297525"/>
                  <a:pt x="592095" y="282173"/>
                  <a:pt x="594696" y="267434"/>
                </a:cubicBezTo>
                <a:cubicBezTo>
                  <a:pt x="595278" y="264138"/>
                  <a:pt x="596952" y="261127"/>
                  <a:pt x="597871" y="257909"/>
                </a:cubicBezTo>
                <a:cubicBezTo>
                  <a:pt x="599070" y="253713"/>
                  <a:pt x="598544" y="248784"/>
                  <a:pt x="601046" y="245209"/>
                </a:cubicBezTo>
                <a:cubicBezTo>
                  <a:pt x="606196" y="237852"/>
                  <a:pt x="620096" y="226159"/>
                  <a:pt x="620096" y="226159"/>
                </a:cubicBezTo>
                <a:cubicBezTo>
                  <a:pt x="620829" y="223961"/>
                  <a:pt x="627443" y="204931"/>
                  <a:pt x="626446" y="203934"/>
                </a:cubicBezTo>
                <a:cubicBezTo>
                  <a:pt x="621894" y="199382"/>
                  <a:pt x="613794" y="201470"/>
                  <a:pt x="607396" y="200759"/>
                </a:cubicBezTo>
                <a:cubicBezTo>
                  <a:pt x="594730" y="199352"/>
                  <a:pt x="581996" y="198642"/>
                  <a:pt x="569296" y="197584"/>
                </a:cubicBezTo>
                <a:cubicBezTo>
                  <a:pt x="543747" y="184810"/>
                  <a:pt x="570698" y="196524"/>
                  <a:pt x="531196" y="188059"/>
                </a:cubicBezTo>
                <a:cubicBezTo>
                  <a:pt x="524651" y="186657"/>
                  <a:pt x="518496" y="183826"/>
                  <a:pt x="512146" y="181709"/>
                </a:cubicBezTo>
                <a:lnTo>
                  <a:pt x="502621" y="178534"/>
                </a:lnTo>
                <a:lnTo>
                  <a:pt x="493096" y="175359"/>
                </a:lnTo>
                <a:cubicBezTo>
                  <a:pt x="460288" y="176417"/>
                  <a:pt x="427451" y="176809"/>
                  <a:pt x="394671" y="178534"/>
                </a:cubicBezTo>
                <a:cubicBezTo>
                  <a:pt x="387198" y="178927"/>
                  <a:pt x="379930" y="181709"/>
                  <a:pt x="372446" y="181709"/>
                </a:cubicBezTo>
                <a:cubicBezTo>
                  <a:pt x="351253" y="181709"/>
                  <a:pt x="330113" y="179592"/>
                  <a:pt x="308946" y="178534"/>
                </a:cubicBezTo>
                <a:cubicBezTo>
                  <a:pt x="305771" y="177476"/>
                  <a:pt x="301788" y="177726"/>
                  <a:pt x="299421" y="175359"/>
                </a:cubicBezTo>
                <a:cubicBezTo>
                  <a:pt x="290325" y="166263"/>
                  <a:pt x="286740" y="157963"/>
                  <a:pt x="283546" y="146784"/>
                </a:cubicBezTo>
                <a:cubicBezTo>
                  <a:pt x="282347" y="142588"/>
                  <a:pt x="282090" y="138095"/>
                  <a:pt x="280371" y="134084"/>
                </a:cubicBezTo>
                <a:cubicBezTo>
                  <a:pt x="278868" y="130577"/>
                  <a:pt x="275728" y="127972"/>
                  <a:pt x="274021" y="124559"/>
                </a:cubicBezTo>
                <a:cubicBezTo>
                  <a:pt x="272524" y="121566"/>
                  <a:pt x="272471" y="117960"/>
                  <a:pt x="270846" y="115034"/>
                </a:cubicBezTo>
                <a:cubicBezTo>
                  <a:pt x="267140" y="108363"/>
                  <a:pt x="262379" y="102334"/>
                  <a:pt x="258146" y="95984"/>
                </a:cubicBezTo>
                <a:cubicBezTo>
                  <a:pt x="256029" y="92809"/>
                  <a:pt x="253003" y="90079"/>
                  <a:pt x="251796" y="86459"/>
                </a:cubicBezTo>
                <a:cubicBezTo>
                  <a:pt x="250738" y="83284"/>
                  <a:pt x="250676" y="79576"/>
                  <a:pt x="248621" y="76934"/>
                </a:cubicBezTo>
                <a:cubicBezTo>
                  <a:pt x="243266" y="70049"/>
                  <a:pt x="230077" y="56550"/>
                  <a:pt x="220046" y="51534"/>
                </a:cubicBezTo>
                <a:cubicBezTo>
                  <a:pt x="217053" y="50037"/>
                  <a:pt x="213696" y="49417"/>
                  <a:pt x="210521" y="48359"/>
                </a:cubicBezTo>
                <a:cubicBezTo>
                  <a:pt x="206288" y="50476"/>
                  <a:pt x="200572" y="50858"/>
                  <a:pt x="197821" y="54709"/>
                </a:cubicBezTo>
                <a:cubicBezTo>
                  <a:pt x="181059" y="78176"/>
                  <a:pt x="207785" y="66204"/>
                  <a:pt x="185121" y="73759"/>
                </a:cubicBezTo>
                <a:cubicBezTo>
                  <a:pt x="160675" y="49313"/>
                  <a:pt x="173543" y="59690"/>
                  <a:pt x="147021" y="42009"/>
                </a:cubicBezTo>
                <a:lnTo>
                  <a:pt x="137496" y="35659"/>
                </a:lnTo>
                <a:lnTo>
                  <a:pt x="127971" y="29309"/>
                </a:lnTo>
                <a:cubicBezTo>
                  <a:pt x="91572" y="36589"/>
                  <a:pt x="136673" y="29309"/>
                  <a:pt x="86696" y="29309"/>
                </a:cubicBezTo>
                <a:cubicBezTo>
                  <a:pt x="80258" y="29309"/>
                  <a:pt x="73996" y="31426"/>
                  <a:pt x="67646" y="32484"/>
                </a:cubicBezTo>
                <a:cubicBezTo>
                  <a:pt x="60238" y="31426"/>
                  <a:pt x="51648" y="33460"/>
                  <a:pt x="45421" y="29309"/>
                </a:cubicBezTo>
                <a:cubicBezTo>
                  <a:pt x="42636" y="27453"/>
                  <a:pt x="46229" y="22151"/>
                  <a:pt x="48596" y="19784"/>
                </a:cubicBezTo>
                <a:cubicBezTo>
                  <a:pt x="51943" y="16437"/>
                  <a:pt x="57063" y="15551"/>
                  <a:pt x="61296" y="13434"/>
                </a:cubicBezTo>
                <a:cubicBezTo>
                  <a:pt x="60238" y="9201"/>
                  <a:pt x="61612" y="3352"/>
                  <a:pt x="58121" y="734"/>
                </a:cubicBezTo>
                <a:cubicBezTo>
                  <a:pt x="55444" y="-1274"/>
                  <a:pt x="50541" y="1186"/>
                  <a:pt x="48596" y="3909"/>
                </a:cubicBezTo>
                <a:cubicBezTo>
                  <a:pt x="44705" y="9356"/>
                  <a:pt x="48596" y="20842"/>
                  <a:pt x="42246" y="22959"/>
                </a:cubicBezTo>
                <a:cubicBezTo>
                  <a:pt x="39071" y="24017"/>
                  <a:pt x="35647" y="24509"/>
                  <a:pt x="32721" y="26134"/>
                </a:cubicBezTo>
                <a:cubicBezTo>
                  <a:pt x="15631" y="35628"/>
                  <a:pt x="15716" y="36789"/>
                  <a:pt x="4146" y="48359"/>
                </a:cubicBezTo>
                <a:cubicBezTo>
                  <a:pt x="-1913" y="72596"/>
                  <a:pt x="-826" y="62558"/>
                  <a:pt x="4146" y="102334"/>
                </a:cubicBezTo>
                <a:cubicBezTo>
                  <a:pt x="4561" y="105655"/>
                  <a:pt x="4954" y="109492"/>
                  <a:pt x="7321" y="111859"/>
                </a:cubicBezTo>
                <a:cubicBezTo>
                  <a:pt x="9688" y="114226"/>
                  <a:pt x="13671" y="113976"/>
                  <a:pt x="16846" y="115034"/>
                </a:cubicBezTo>
                <a:cubicBezTo>
                  <a:pt x="20021" y="118209"/>
                  <a:pt x="22922" y="121684"/>
                  <a:pt x="26371" y="124559"/>
                </a:cubicBezTo>
                <a:cubicBezTo>
                  <a:pt x="29302" y="127002"/>
                  <a:pt x="33198" y="128211"/>
                  <a:pt x="35896" y="130909"/>
                </a:cubicBezTo>
                <a:cubicBezTo>
                  <a:pt x="47610" y="142623"/>
                  <a:pt x="36167" y="139556"/>
                  <a:pt x="51771" y="149959"/>
                </a:cubicBezTo>
                <a:cubicBezTo>
                  <a:pt x="54556" y="151815"/>
                  <a:pt x="58121" y="152076"/>
                  <a:pt x="61296" y="153134"/>
                </a:cubicBezTo>
                <a:cubicBezTo>
                  <a:pt x="62354" y="156309"/>
                  <a:pt x="62416" y="160017"/>
                  <a:pt x="64471" y="162659"/>
                </a:cubicBezTo>
                <a:cubicBezTo>
                  <a:pt x="79463" y="181934"/>
                  <a:pt x="77396" y="179667"/>
                  <a:pt x="93046" y="184884"/>
                </a:cubicBezTo>
                <a:cubicBezTo>
                  <a:pt x="121107" y="212945"/>
                  <a:pt x="121045" y="203188"/>
                  <a:pt x="73996" y="207109"/>
                </a:cubicBezTo>
                <a:cubicBezTo>
                  <a:pt x="71879" y="210284"/>
                  <a:pt x="69149" y="213127"/>
                  <a:pt x="67646" y="216634"/>
                </a:cubicBezTo>
                <a:cubicBezTo>
                  <a:pt x="66376" y="219598"/>
                  <a:pt x="63767" y="235152"/>
                  <a:pt x="61296" y="238859"/>
                </a:cubicBezTo>
                <a:cubicBezTo>
                  <a:pt x="49338" y="256796"/>
                  <a:pt x="52602" y="241480"/>
                  <a:pt x="32721" y="254734"/>
                </a:cubicBezTo>
                <a:lnTo>
                  <a:pt x="23196" y="261084"/>
                </a:lnTo>
                <a:cubicBezTo>
                  <a:pt x="7335" y="284876"/>
                  <a:pt x="13330" y="273048"/>
                  <a:pt x="4146" y="296009"/>
                </a:cubicBezTo>
                <a:cubicBezTo>
                  <a:pt x="5204" y="303417"/>
                  <a:pt x="4282" y="311395"/>
                  <a:pt x="7321" y="318234"/>
                </a:cubicBezTo>
                <a:cubicBezTo>
                  <a:pt x="8871" y="321721"/>
                  <a:pt x="14148" y="321886"/>
                  <a:pt x="16846" y="324584"/>
                </a:cubicBezTo>
                <a:cubicBezTo>
                  <a:pt x="19544" y="327282"/>
                  <a:pt x="20091" y="331891"/>
                  <a:pt x="23196" y="334109"/>
                </a:cubicBezTo>
                <a:cubicBezTo>
                  <a:pt x="29084" y="338315"/>
                  <a:pt x="52692" y="344095"/>
                  <a:pt x="58121" y="346809"/>
                </a:cubicBezTo>
                <a:cubicBezTo>
                  <a:pt x="62354" y="348926"/>
                  <a:pt x="66471" y="351295"/>
                  <a:pt x="70821" y="353159"/>
                </a:cubicBezTo>
                <a:cubicBezTo>
                  <a:pt x="73897" y="354477"/>
                  <a:pt x="77353" y="354837"/>
                  <a:pt x="80346" y="356334"/>
                </a:cubicBezTo>
                <a:cubicBezTo>
                  <a:pt x="83759" y="358041"/>
                  <a:pt x="86696" y="360567"/>
                  <a:pt x="89871" y="362684"/>
                </a:cubicBezTo>
                <a:cubicBezTo>
                  <a:pt x="91988" y="365859"/>
                  <a:pt x="94718" y="368702"/>
                  <a:pt x="96221" y="372209"/>
                </a:cubicBezTo>
                <a:cubicBezTo>
                  <a:pt x="102527" y="386924"/>
                  <a:pt x="98486" y="400807"/>
                  <a:pt x="96221" y="416659"/>
                </a:cubicBezTo>
                <a:cubicBezTo>
                  <a:pt x="95604" y="420979"/>
                  <a:pt x="94765" y="425348"/>
                  <a:pt x="93046" y="429359"/>
                </a:cubicBezTo>
                <a:cubicBezTo>
                  <a:pt x="91543" y="432866"/>
                  <a:pt x="88813" y="435709"/>
                  <a:pt x="86696" y="438884"/>
                </a:cubicBezTo>
                <a:cubicBezTo>
                  <a:pt x="88955" y="452439"/>
                  <a:pt x="89932" y="464405"/>
                  <a:pt x="96221" y="476984"/>
                </a:cubicBezTo>
                <a:cubicBezTo>
                  <a:pt x="99634" y="483810"/>
                  <a:pt x="104688" y="489684"/>
                  <a:pt x="108921" y="496034"/>
                </a:cubicBezTo>
                <a:lnTo>
                  <a:pt x="115271" y="505559"/>
                </a:lnTo>
                <a:cubicBezTo>
                  <a:pt x="117388" y="508734"/>
                  <a:pt x="118001" y="513877"/>
                  <a:pt x="121621" y="515084"/>
                </a:cubicBezTo>
                <a:lnTo>
                  <a:pt x="131146" y="518259"/>
                </a:lnTo>
                <a:cubicBezTo>
                  <a:pt x="134321" y="521434"/>
                  <a:pt x="137796" y="524335"/>
                  <a:pt x="140671" y="527784"/>
                </a:cubicBezTo>
                <a:cubicBezTo>
                  <a:pt x="143114" y="530715"/>
                  <a:pt x="144323" y="534611"/>
                  <a:pt x="147021" y="537309"/>
                </a:cubicBezTo>
                <a:cubicBezTo>
                  <a:pt x="149719" y="540007"/>
                  <a:pt x="153371" y="541542"/>
                  <a:pt x="156546" y="543659"/>
                </a:cubicBezTo>
                <a:cubicBezTo>
                  <a:pt x="157604" y="546834"/>
                  <a:pt x="158224" y="550191"/>
                  <a:pt x="159721" y="553184"/>
                </a:cubicBezTo>
                <a:cubicBezTo>
                  <a:pt x="161428" y="556597"/>
                  <a:pt x="165726" y="558909"/>
                  <a:pt x="166071" y="562709"/>
                </a:cubicBezTo>
                <a:cubicBezTo>
                  <a:pt x="168248" y="586656"/>
                  <a:pt x="165820" y="585185"/>
                  <a:pt x="153371" y="597634"/>
                </a:cubicBezTo>
                <a:cubicBezTo>
                  <a:pt x="154388" y="601703"/>
                  <a:pt x="157444" y="615304"/>
                  <a:pt x="159721" y="619859"/>
                </a:cubicBezTo>
                <a:cubicBezTo>
                  <a:pt x="161428" y="623272"/>
                  <a:pt x="164521" y="625897"/>
                  <a:pt x="166071" y="629384"/>
                </a:cubicBezTo>
                <a:cubicBezTo>
                  <a:pt x="168789" y="635501"/>
                  <a:pt x="172421" y="648434"/>
                  <a:pt x="172421" y="648434"/>
                </a:cubicBezTo>
                <a:cubicBezTo>
                  <a:pt x="173479" y="666426"/>
                  <a:pt x="174312" y="684432"/>
                  <a:pt x="175596" y="702409"/>
                </a:cubicBezTo>
                <a:cubicBezTo>
                  <a:pt x="176976" y="721731"/>
                  <a:pt x="177533" y="735555"/>
                  <a:pt x="181946" y="753209"/>
                </a:cubicBezTo>
                <a:cubicBezTo>
                  <a:pt x="182758" y="756456"/>
                  <a:pt x="184063" y="759559"/>
                  <a:pt x="185121" y="762734"/>
                </a:cubicBezTo>
                <a:cubicBezTo>
                  <a:pt x="186179" y="773317"/>
                  <a:pt x="182396" y="785634"/>
                  <a:pt x="188296" y="794484"/>
                </a:cubicBezTo>
                <a:cubicBezTo>
                  <a:pt x="191289" y="798974"/>
                  <a:pt x="198903" y="792480"/>
                  <a:pt x="204171" y="791309"/>
                </a:cubicBezTo>
                <a:cubicBezTo>
                  <a:pt x="216131" y="788651"/>
                  <a:pt x="215789" y="788495"/>
                  <a:pt x="226396" y="784959"/>
                </a:cubicBezTo>
                <a:cubicBezTo>
                  <a:pt x="227454" y="779667"/>
                  <a:pt x="226578" y="773574"/>
                  <a:pt x="229571" y="769084"/>
                </a:cubicBezTo>
                <a:cubicBezTo>
                  <a:pt x="231427" y="766299"/>
                  <a:pt x="235878" y="766828"/>
                  <a:pt x="239096" y="765909"/>
                </a:cubicBezTo>
                <a:cubicBezTo>
                  <a:pt x="243292" y="764710"/>
                  <a:pt x="247563" y="763792"/>
                  <a:pt x="251796" y="762734"/>
                </a:cubicBezTo>
                <a:cubicBezTo>
                  <a:pt x="253913" y="757442"/>
                  <a:pt x="254833" y="751497"/>
                  <a:pt x="258146" y="746859"/>
                </a:cubicBezTo>
                <a:cubicBezTo>
                  <a:pt x="261993" y="741474"/>
                  <a:pt x="271473" y="739242"/>
                  <a:pt x="277196" y="737334"/>
                </a:cubicBezTo>
                <a:cubicBezTo>
                  <a:pt x="280371" y="738392"/>
                  <a:pt x="283728" y="739012"/>
                  <a:pt x="286721" y="740509"/>
                </a:cubicBezTo>
                <a:cubicBezTo>
                  <a:pt x="290134" y="742216"/>
                  <a:pt x="292833" y="748566"/>
                  <a:pt x="296246" y="746859"/>
                </a:cubicBezTo>
                <a:cubicBezTo>
                  <a:pt x="300149" y="744908"/>
                  <a:pt x="298363" y="738392"/>
                  <a:pt x="299421" y="734159"/>
                </a:cubicBezTo>
                <a:cubicBezTo>
                  <a:pt x="304713" y="735217"/>
                  <a:pt x="310611" y="734657"/>
                  <a:pt x="315296" y="737334"/>
                </a:cubicBezTo>
                <a:cubicBezTo>
                  <a:pt x="318609" y="739227"/>
                  <a:pt x="318666" y="744475"/>
                  <a:pt x="321646" y="746859"/>
                </a:cubicBezTo>
                <a:cubicBezTo>
                  <a:pt x="324259" y="748950"/>
                  <a:pt x="327996" y="748976"/>
                  <a:pt x="331171" y="750034"/>
                </a:cubicBezTo>
                <a:cubicBezTo>
                  <a:pt x="334346" y="747917"/>
                  <a:pt x="337076" y="744891"/>
                  <a:pt x="340696" y="743684"/>
                </a:cubicBezTo>
                <a:cubicBezTo>
                  <a:pt x="346803" y="741648"/>
                  <a:pt x="353462" y="741906"/>
                  <a:pt x="359746" y="740509"/>
                </a:cubicBezTo>
                <a:cubicBezTo>
                  <a:pt x="363013" y="739783"/>
                  <a:pt x="366096" y="738392"/>
                  <a:pt x="369271" y="737334"/>
                </a:cubicBezTo>
                <a:cubicBezTo>
                  <a:pt x="372446" y="738392"/>
                  <a:pt x="376705" y="737896"/>
                  <a:pt x="378796" y="740509"/>
                </a:cubicBezTo>
                <a:cubicBezTo>
                  <a:pt x="381522" y="743916"/>
                  <a:pt x="381971" y="757573"/>
                  <a:pt x="381971" y="753209"/>
                </a:cubicBezTo>
                <a:cubicBezTo>
                  <a:pt x="381971" y="740465"/>
                  <a:pt x="381295" y="727606"/>
                  <a:pt x="378796" y="715109"/>
                </a:cubicBezTo>
                <a:cubicBezTo>
                  <a:pt x="378048" y="711367"/>
                  <a:pt x="368826" y="706791"/>
                  <a:pt x="372446" y="705584"/>
                </a:cubicBezTo>
                <a:cubicBezTo>
                  <a:pt x="377624" y="703858"/>
                  <a:pt x="393113" y="715129"/>
                  <a:pt x="397846" y="718284"/>
                </a:cubicBezTo>
                <a:cubicBezTo>
                  <a:pt x="401741" y="683229"/>
                  <a:pt x="393279" y="684633"/>
                  <a:pt x="413721" y="699234"/>
                </a:cubicBezTo>
                <a:cubicBezTo>
                  <a:pt x="416826" y="701452"/>
                  <a:pt x="420071" y="703467"/>
                  <a:pt x="423246" y="705584"/>
                </a:cubicBezTo>
                <a:cubicBezTo>
                  <a:pt x="437626" y="684015"/>
                  <a:pt x="435977" y="690652"/>
                  <a:pt x="426421" y="645259"/>
                </a:cubicBezTo>
                <a:cubicBezTo>
                  <a:pt x="425496" y="640865"/>
                  <a:pt x="419771" y="639183"/>
                  <a:pt x="416896" y="635734"/>
                </a:cubicBezTo>
                <a:cubicBezTo>
                  <a:pt x="414453" y="632803"/>
                  <a:pt x="412663" y="629384"/>
                  <a:pt x="410546" y="626209"/>
                </a:cubicBezTo>
                <a:cubicBezTo>
                  <a:pt x="456745" y="614659"/>
                  <a:pt x="436130" y="624046"/>
                  <a:pt x="423246" y="616684"/>
                </a:cubicBezTo>
                <a:cubicBezTo>
                  <a:pt x="389950" y="597658"/>
                  <a:pt x="433935" y="613897"/>
                  <a:pt x="404196" y="603984"/>
                </a:cubicBezTo>
                <a:cubicBezTo>
                  <a:pt x="387337" y="587125"/>
                  <a:pt x="379708" y="583654"/>
                  <a:pt x="439121" y="597634"/>
                </a:cubicBezTo>
                <a:cubicBezTo>
                  <a:pt x="443492" y="598662"/>
                  <a:pt x="445471" y="603984"/>
                  <a:pt x="448646" y="607159"/>
                </a:cubicBezTo>
                <a:cubicBezTo>
                  <a:pt x="449723" y="607024"/>
                  <a:pt x="476794" y="605327"/>
                  <a:pt x="483571" y="600809"/>
                </a:cubicBezTo>
                <a:cubicBezTo>
                  <a:pt x="519851" y="576622"/>
                  <a:pt x="470161" y="605187"/>
                  <a:pt x="499446" y="581759"/>
                </a:cubicBezTo>
                <a:cubicBezTo>
                  <a:pt x="502059" y="579668"/>
                  <a:pt x="505796" y="579642"/>
                  <a:pt x="508971" y="578584"/>
                </a:cubicBezTo>
                <a:cubicBezTo>
                  <a:pt x="518496" y="584934"/>
                  <a:pt x="519554" y="583876"/>
                  <a:pt x="524846" y="594459"/>
                </a:cubicBezTo>
                <a:cubicBezTo>
                  <a:pt x="526343" y="597452"/>
                  <a:pt x="526396" y="601058"/>
                  <a:pt x="528021" y="603984"/>
                </a:cubicBezTo>
                <a:cubicBezTo>
                  <a:pt x="531727" y="610655"/>
                  <a:pt x="536488" y="616684"/>
                  <a:pt x="540721" y="623034"/>
                </a:cubicBezTo>
                <a:lnTo>
                  <a:pt x="553421" y="642084"/>
                </a:lnTo>
                <a:lnTo>
                  <a:pt x="566121" y="661134"/>
                </a:lnTo>
                <a:lnTo>
                  <a:pt x="572471" y="670659"/>
                </a:lnTo>
                <a:cubicBezTo>
                  <a:pt x="573529" y="675951"/>
                  <a:pt x="574759" y="681211"/>
                  <a:pt x="575646" y="686534"/>
                </a:cubicBezTo>
                <a:cubicBezTo>
                  <a:pt x="577934" y="700265"/>
                  <a:pt x="579577" y="714101"/>
                  <a:pt x="581996" y="727809"/>
                </a:cubicBezTo>
                <a:cubicBezTo>
                  <a:pt x="582754" y="732106"/>
                  <a:pt x="584224" y="736249"/>
                  <a:pt x="585171" y="740509"/>
                </a:cubicBezTo>
                <a:cubicBezTo>
                  <a:pt x="586342" y="745777"/>
                  <a:pt x="587037" y="751149"/>
                  <a:pt x="588346" y="756384"/>
                </a:cubicBezTo>
                <a:cubicBezTo>
                  <a:pt x="589158" y="759631"/>
                  <a:pt x="590795" y="762642"/>
                  <a:pt x="591521" y="765909"/>
                </a:cubicBezTo>
                <a:cubicBezTo>
                  <a:pt x="597224" y="791575"/>
                  <a:pt x="589998" y="777912"/>
                  <a:pt x="601046" y="794484"/>
                </a:cubicBezTo>
                <a:cubicBezTo>
                  <a:pt x="604685" y="812680"/>
                  <a:pt x="634913" y="829938"/>
                  <a:pt x="642321" y="83258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270500" y="4206828"/>
            <a:ext cx="2565400" cy="1651000"/>
          </a:xfrm>
          <a:custGeom>
            <a:avLst/>
            <a:gdLst>
              <a:gd name="connsiteX0" fmla="*/ 762000 w 2565400"/>
              <a:gd name="connsiteY0" fmla="*/ 152400 h 1651000"/>
              <a:gd name="connsiteX1" fmla="*/ 730250 w 2565400"/>
              <a:gd name="connsiteY1" fmla="*/ 146050 h 1651000"/>
              <a:gd name="connsiteX2" fmla="*/ 698500 w 2565400"/>
              <a:gd name="connsiteY2" fmla="*/ 177800 h 1651000"/>
              <a:gd name="connsiteX3" fmla="*/ 685800 w 2565400"/>
              <a:gd name="connsiteY3" fmla="*/ 368300 h 1651000"/>
              <a:gd name="connsiteX4" fmla="*/ 666750 w 2565400"/>
              <a:gd name="connsiteY4" fmla="*/ 406400 h 1651000"/>
              <a:gd name="connsiteX5" fmla="*/ 628650 w 2565400"/>
              <a:gd name="connsiteY5" fmla="*/ 444500 h 1651000"/>
              <a:gd name="connsiteX6" fmla="*/ 603250 w 2565400"/>
              <a:gd name="connsiteY6" fmla="*/ 450850 h 1651000"/>
              <a:gd name="connsiteX7" fmla="*/ 546100 w 2565400"/>
              <a:gd name="connsiteY7" fmla="*/ 469900 h 1651000"/>
              <a:gd name="connsiteX8" fmla="*/ 469900 w 2565400"/>
              <a:gd name="connsiteY8" fmla="*/ 482600 h 1651000"/>
              <a:gd name="connsiteX9" fmla="*/ 450850 w 2565400"/>
              <a:gd name="connsiteY9" fmla="*/ 501650 h 1651000"/>
              <a:gd name="connsiteX10" fmla="*/ 431800 w 2565400"/>
              <a:gd name="connsiteY10" fmla="*/ 508000 h 1651000"/>
              <a:gd name="connsiteX11" fmla="*/ 412750 w 2565400"/>
              <a:gd name="connsiteY11" fmla="*/ 520700 h 1651000"/>
              <a:gd name="connsiteX12" fmla="*/ 387350 w 2565400"/>
              <a:gd name="connsiteY12" fmla="*/ 565150 h 1651000"/>
              <a:gd name="connsiteX13" fmla="*/ 374650 w 2565400"/>
              <a:gd name="connsiteY13" fmla="*/ 596900 h 1651000"/>
              <a:gd name="connsiteX14" fmla="*/ 368300 w 2565400"/>
              <a:gd name="connsiteY14" fmla="*/ 615950 h 1651000"/>
              <a:gd name="connsiteX15" fmla="*/ 349250 w 2565400"/>
              <a:gd name="connsiteY15" fmla="*/ 641350 h 1651000"/>
              <a:gd name="connsiteX16" fmla="*/ 342900 w 2565400"/>
              <a:gd name="connsiteY16" fmla="*/ 673100 h 1651000"/>
              <a:gd name="connsiteX17" fmla="*/ 323850 w 2565400"/>
              <a:gd name="connsiteY17" fmla="*/ 698500 h 1651000"/>
              <a:gd name="connsiteX18" fmla="*/ 311150 w 2565400"/>
              <a:gd name="connsiteY18" fmla="*/ 717550 h 1651000"/>
              <a:gd name="connsiteX19" fmla="*/ 304800 w 2565400"/>
              <a:gd name="connsiteY19" fmla="*/ 736600 h 1651000"/>
              <a:gd name="connsiteX20" fmla="*/ 292100 w 2565400"/>
              <a:gd name="connsiteY20" fmla="*/ 755650 h 1651000"/>
              <a:gd name="connsiteX21" fmla="*/ 285750 w 2565400"/>
              <a:gd name="connsiteY21" fmla="*/ 774700 h 1651000"/>
              <a:gd name="connsiteX22" fmla="*/ 254000 w 2565400"/>
              <a:gd name="connsiteY22" fmla="*/ 819150 h 1651000"/>
              <a:gd name="connsiteX23" fmla="*/ 222250 w 2565400"/>
              <a:gd name="connsiteY23" fmla="*/ 876300 h 1651000"/>
              <a:gd name="connsiteX24" fmla="*/ 209550 w 2565400"/>
              <a:gd name="connsiteY24" fmla="*/ 895350 h 1651000"/>
              <a:gd name="connsiteX25" fmla="*/ 184150 w 2565400"/>
              <a:gd name="connsiteY25" fmla="*/ 908050 h 1651000"/>
              <a:gd name="connsiteX26" fmla="*/ 146050 w 2565400"/>
              <a:gd name="connsiteY26" fmla="*/ 946150 h 1651000"/>
              <a:gd name="connsiteX27" fmla="*/ 127000 w 2565400"/>
              <a:gd name="connsiteY27" fmla="*/ 971550 h 1651000"/>
              <a:gd name="connsiteX28" fmla="*/ 101600 w 2565400"/>
              <a:gd name="connsiteY28" fmla="*/ 1009650 h 1651000"/>
              <a:gd name="connsiteX29" fmla="*/ 88900 w 2565400"/>
              <a:gd name="connsiteY29" fmla="*/ 1028700 h 1651000"/>
              <a:gd name="connsiteX30" fmla="*/ 76200 w 2565400"/>
              <a:gd name="connsiteY30" fmla="*/ 1054100 h 1651000"/>
              <a:gd name="connsiteX31" fmla="*/ 57150 w 2565400"/>
              <a:gd name="connsiteY31" fmla="*/ 1060450 h 1651000"/>
              <a:gd name="connsiteX32" fmla="*/ 38100 w 2565400"/>
              <a:gd name="connsiteY32" fmla="*/ 1098550 h 1651000"/>
              <a:gd name="connsiteX33" fmla="*/ 19050 w 2565400"/>
              <a:gd name="connsiteY33" fmla="*/ 1117600 h 1651000"/>
              <a:gd name="connsiteX34" fmla="*/ 0 w 2565400"/>
              <a:gd name="connsiteY34" fmla="*/ 1168400 h 1651000"/>
              <a:gd name="connsiteX35" fmla="*/ 6350 w 2565400"/>
              <a:gd name="connsiteY35" fmla="*/ 1295400 h 1651000"/>
              <a:gd name="connsiteX36" fmla="*/ 19050 w 2565400"/>
              <a:gd name="connsiteY36" fmla="*/ 1314450 h 1651000"/>
              <a:gd name="connsiteX37" fmla="*/ 50800 w 2565400"/>
              <a:gd name="connsiteY37" fmla="*/ 1358900 h 1651000"/>
              <a:gd name="connsiteX38" fmla="*/ 88900 w 2565400"/>
              <a:gd name="connsiteY38" fmla="*/ 1428750 h 1651000"/>
              <a:gd name="connsiteX39" fmla="*/ 107950 w 2565400"/>
              <a:gd name="connsiteY39" fmla="*/ 1479550 h 1651000"/>
              <a:gd name="connsiteX40" fmla="*/ 114300 w 2565400"/>
              <a:gd name="connsiteY40" fmla="*/ 1511300 h 1651000"/>
              <a:gd name="connsiteX41" fmla="*/ 120650 w 2565400"/>
              <a:gd name="connsiteY41" fmla="*/ 1574800 h 1651000"/>
              <a:gd name="connsiteX42" fmla="*/ 133350 w 2565400"/>
              <a:gd name="connsiteY42" fmla="*/ 1600200 h 1651000"/>
              <a:gd name="connsiteX43" fmla="*/ 190500 w 2565400"/>
              <a:gd name="connsiteY43" fmla="*/ 1631950 h 1651000"/>
              <a:gd name="connsiteX44" fmla="*/ 215900 w 2565400"/>
              <a:gd name="connsiteY44" fmla="*/ 1644650 h 1651000"/>
              <a:gd name="connsiteX45" fmla="*/ 311150 w 2565400"/>
              <a:gd name="connsiteY45" fmla="*/ 1638300 h 1651000"/>
              <a:gd name="connsiteX46" fmla="*/ 330200 w 2565400"/>
              <a:gd name="connsiteY46" fmla="*/ 1631950 h 1651000"/>
              <a:gd name="connsiteX47" fmla="*/ 381000 w 2565400"/>
              <a:gd name="connsiteY47" fmla="*/ 1625600 h 1651000"/>
              <a:gd name="connsiteX48" fmla="*/ 495300 w 2565400"/>
              <a:gd name="connsiteY48" fmla="*/ 1631950 h 1651000"/>
              <a:gd name="connsiteX49" fmla="*/ 539750 w 2565400"/>
              <a:gd name="connsiteY49" fmla="*/ 1638300 h 1651000"/>
              <a:gd name="connsiteX50" fmla="*/ 755650 w 2565400"/>
              <a:gd name="connsiteY50" fmla="*/ 1651000 h 1651000"/>
              <a:gd name="connsiteX51" fmla="*/ 1066800 w 2565400"/>
              <a:gd name="connsiteY51" fmla="*/ 1644650 h 1651000"/>
              <a:gd name="connsiteX52" fmla="*/ 1098550 w 2565400"/>
              <a:gd name="connsiteY52" fmla="*/ 1638300 h 1651000"/>
              <a:gd name="connsiteX53" fmla="*/ 1860550 w 2565400"/>
              <a:gd name="connsiteY53" fmla="*/ 1631950 h 1651000"/>
              <a:gd name="connsiteX54" fmla="*/ 1949450 w 2565400"/>
              <a:gd name="connsiteY54" fmla="*/ 1619250 h 1651000"/>
              <a:gd name="connsiteX55" fmla="*/ 1968500 w 2565400"/>
              <a:gd name="connsiteY55" fmla="*/ 1612900 h 1651000"/>
              <a:gd name="connsiteX56" fmla="*/ 2019300 w 2565400"/>
              <a:gd name="connsiteY56" fmla="*/ 1600200 h 1651000"/>
              <a:gd name="connsiteX57" fmla="*/ 2063750 w 2565400"/>
              <a:gd name="connsiteY57" fmla="*/ 1587500 h 1651000"/>
              <a:gd name="connsiteX58" fmla="*/ 2108200 w 2565400"/>
              <a:gd name="connsiteY58" fmla="*/ 1574800 h 1651000"/>
              <a:gd name="connsiteX59" fmla="*/ 2127250 w 2565400"/>
              <a:gd name="connsiteY59" fmla="*/ 1562100 h 1651000"/>
              <a:gd name="connsiteX60" fmla="*/ 2178050 w 2565400"/>
              <a:gd name="connsiteY60" fmla="*/ 1530350 h 1651000"/>
              <a:gd name="connsiteX61" fmla="*/ 2190750 w 2565400"/>
              <a:gd name="connsiteY61" fmla="*/ 1511300 h 1651000"/>
              <a:gd name="connsiteX62" fmla="*/ 2216150 w 2565400"/>
              <a:gd name="connsiteY62" fmla="*/ 1492250 h 1651000"/>
              <a:gd name="connsiteX63" fmla="*/ 2260600 w 2565400"/>
              <a:gd name="connsiteY63" fmla="*/ 1447800 h 1651000"/>
              <a:gd name="connsiteX64" fmla="*/ 2273300 w 2565400"/>
              <a:gd name="connsiteY64" fmla="*/ 1428750 h 1651000"/>
              <a:gd name="connsiteX65" fmla="*/ 2298700 w 2565400"/>
              <a:gd name="connsiteY65" fmla="*/ 1409700 h 1651000"/>
              <a:gd name="connsiteX66" fmla="*/ 2317750 w 2565400"/>
              <a:gd name="connsiteY66" fmla="*/ 1377950 h 1651000"/>
              <a:gd name="connsiteX67" fmla="*/ 2362200 w 2565400"/>
              <a:gd name="connsiteY67" fmla="*/ 1308100 h 1651000"/>
              <a:gd name="connsiteX68" fmla="*/ 2374900 w 2565400"/>
              <a:gd name="connsiteY68" fmla="*/ 1276350 h 1651000"/>
              <a:gd name="connsiteX69" fmla="*/ 2400300 w 2565400"/>
              <a:gd name="connsiteY69" fmla="*/ 1225550 h 1651000"/>
              <a:gd name="connsiteX70" fmla="*/ 2413000 w 2565400"/>
              <a:gd name="connsiteY70" fmla="*/ 1187450 h 1651000"/>
              <a:gd name="connsiteX71" fmla="*/ 2444750 w 2565400"/>
              <a:gd name="connsiteY71" fmla="*/ 1123950 h 1651000"/>
              <a:gd name="connsiteX72" fmla="*/ 2457450 w 2565400"/>
              <a:gd name="connsiteY72" fmla="*/ 1104900 h 1651000"/>
              <a:gd name="connsiteX73" fmla="*/ 2470150 w 2565400"/>
              <a:gd name="connsiteY73" fmla="*/ 1060450 h 1651000"/>
              <a:gd name="connsiteX74" fmla="*/ 2501900 w 2565400"/>
              <a:gd name="connsiteY74" fmla="*/ 1009650 h 1651000"/>
              <a:gd name="connsiteX75" fmla="*/ 2508250 w 2565400"/>
              <a:gd name="connsiteY75" fmla="*/ 990600 h 1651000"/>
              <a:gd name="connsiteX76" fmla="*/ 2527300 w 2565400"/>
              <a:gd name="connsiteY76" fmla="*/ 958850 h 1651000"/>
              <a:gd name="connsiteX77" fmla="*/ 2540000 w 2565400"/>
              <a:gd name="connsiteY77" fmla="*/ 876300 h 1651000"/>
              <a:gd name="connsiteX78" fmla="*/ 2546350 w 2565400"/>
              <a:gd name="connsiteY78" fmla="*/ 857250 h 1651000"/>
              <a:gd name="connsiteX79" fmla="*/ 2552700 w 2565400"/>
              <a:gd name="connsiteY79" fmla="*/ 819150 h 1651000"/>
              <a:gd name="connsiteX80" fmla="*/ 2565400 w 2565400"/>
              <a:gd name="connsiteY80" fmla="*/ 749300 h 1651000"/>
              <a:gd name="connsiteX81" fmla="*/ 2559050 w 2565400"/>
              <a:gd name="connsiteY81" fmla="*/ 577850 h 1651000"/>
              <a:gd name="connsiteX82" fmla="*/ 2552700 w 2565400"/>
              <a:gd name="connsiteY82" fmla="*/ 546100 h 1651000"/>
              <a:gd name="connsiteX83" fmla="*/ 2540000 w 2565400"/>
              <a:gd name="connsiteY83" fmla="*/ 527050 h 1651000"/>
              <a:gd name="connsiteX84" fmla="*/ 2533650 w 2565400"/>
              <a:gd name="connsiteY84" fmla="*/ 508000 h 1651000"/>
              <a:gd name="connsiteX85" fmla="*/ 2514600 w 2565400"/>
              <a:gd name="connsiteY85" fmla="*/ 476250 h 1651000"/>
              <a:gd name="connsiteX86" fmla="*/ 2482850 w 2565400"/>
              <a:gd name="connsiteY86" fmla="*/ 425450 h 1651000"/>
              <a:gd name="connsiteX87" fmla="*/ 2444750 w 2565400"/>
              <a:gd name="connsiteY87" fmla="*/ 355600 h 1651000"/>
              <a:gd name="connsiteX88" fmla="*/ 2419350 w 2565400"/>
              <a:gd name="connsiteY88" fmla="*/ 330200 h 1651000"/>
              <a:gd name="connsiteX89" fmla="*/ 2330450 w 2565400"/>
              <a:gd name="connsiteY89" fmla="*/ 247650 h 1651000"/>
              <a:gd name="connsiteX90" fmla="*/ 2311400 w 2565400"/>
              <a:gd name="connsiteY90" fmla="*/ 241300 h 1651000"/>
              <a:gd name="connsiteX91" fmla="*/ 2260600 w 2565400"/>
              <a:gd name="connsiteY91" fmla="*/ 209550 h 1651000"/>
              <a:gd name="connsiteX92" fmla="*/ 2209800 w 2565400"/>
              <a:gd name="connsiteY92" fmla="*/ 171450 h 1651000"/>
              <a:gd name="connsiteX93" fmla="*/ 2190750 w 2565400"/>
              <a:gd name="connsiteY93" fmla="*/ 152400 h 1651000"/>
              <a:gd name="connsiteX94" fmla="*/ 2171700 w 2565400"/>
              <a:gd name="connsiteY94" fmla="*/ 146050 h 1651000"/>
              <a:gd name="connsiteX95" fmla="*/ 2139950 w 2565400"/>
              <a:gd name="connsiteY95" fmla="*/ 127000 h 1651000"/>
              <a:gd name="connsiteX96" fmla="*/ 2120900 w 2565400"/>
              <a:gd name="connsiteY96" fmla="*/ 120650 h 1651000"/>
              <a:gd name="connsiteX97" fmla="*/ 2063750 w 2565400"/>
              <a:gd name="connsiteY97" fmla="*/ 88900 h 1651000"/>
              <a:gd name="connsiteX98" fmla="*/ 1981200 w 2565400"/>
              <a:gd name="connsiteY98" fmla="*/ 38100 h 1651000"/>
              <a:gd name="connsiteX99" fmla="*/ 1962150 w 2565400"/>
              <a:gd name="connsiteY99" fmla="*/ 25400 h 1651000"/>
              <a:gd name="connsiteX100" fmla="*/ 1911350 w 2565400"/>
              <a:gd name="connsiteY100" fmla="*/ 12700 h 1651000"/>
              <a:gd name="connsiteX101" fmla="*/ 1530350 w 2565400"/>
              <a:gd name="connsiteY101" fmla="*/ 6350 h 1651000"/>
              <a:gd name="connsiteX102" fmla="*/ 1346200 w 2565400"/>
              <a:gd name="connsiteY102" fmla="*/ 0 h 1651000"/>
              <a:gd name="connsiteX103" fmla="*/ 977900 w 2565400"/>
              <a:gd name="connsiteY103" fmla="*/ 6350 h 1651000"/>
              <a:gd name="connsiteX104" fmla="*/ 958850 w 2565400"/>
              <a:gd name="connsiteY104" fmla="*/ 12700 h 1651000"/>
              <a:gd name="connsiteX105" fmla="*/ 933450 w 2565400"/>
              <a:gd name="connsiteY105" fmla="*/ 19050 h 1651000"/>
              <a:gd name="connsiteX106" fmla="*/ 914400 w 2565400"/>
              <a:gd name="connsiteY106" fmla="*/ 31750 h 1651000"/>
              <a:gd name="connsiteX107" fmla="*/ 863600 w 2565400"/>
              <a:gd name="connsiteY107" fmla="*/ 57150 h 1651000"/>
              <a:gd name="connsiteX108" fmla="*/ 838200 w 2565400"/>
              <a:gd name="connsiteY108" fmla="*/ 76200 h 1651000"/>
              <a:gd name="connsiteX109" fmla="*/ 806450 w 2565400"/>
              <a:gd name="connsiteY109" fmla="*/ 107950 h 1651000"/>
              <a:gd name="connsiteX110" fmla="*/ 762000 w 2565400"/>
              <a:gd name="connsiteY110" fmla="*/ 1524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565400" h="1651000">
                <a:moveTo>
                  <a:pt x="762000" y="152400"/>
                </a:moveTo>
                <a:cubicBezTo>
                  <a:pt x="751417" y="150283"/>
                  <a:pt x="740960" y="144711"/>
                  <a:pt x="730250" y="146050"/>
                </a:cubicBezTo>
                <a:cubicBezTo>
                  <a:pt x="714856" y="147974"/>
                  <a:pt x="705427" y="167409"/>
                  <a:pt x="698500" y="177800"/>
                </a:cubicBezTo>
                <a:cubicBezTo>
                  <a:pt x="694578" y="279765"/>
                  <a:pt x="705069" y="300857"/>
                  <a:pt x="685800" y="368300"/>
                </a:cubicBezTo>
                <a:cubicBezTo>
                  <a:pt x="681154" y="384559"/>
                  <a:pt x="678468" y="393217"/>
                  <a:pt x="666750" y="406400"/>
                </a:cubicBezTo>
                <a:cubicBezTo>
                  <a:pt x="654818" y="419824"/>
                  <a:pt x="646074" y="440144"/>
                  <a:pt x="628650" y="444500"/>
                </a:cubicBezTo>
                <a:cubicBezTo>
                  <a:pt x="620183" y="446617"/>
                  <a:pt x="611591" y="448283"/>
                  <a:pt x="603250" y="450850"/>
                </a:cubicBezTo>
                <a:cubicBezTo>
                  <a:pt x="584058" y="456755"/>
                  <a:pt x="565634" y="465249"/>
                  <a:pt x="546100" y="469900"/>
                </a:cubicBezTo>
                <a:cubicBezTo>
                  <a:pt x="521050" y="475864"/>
                  <a:pt x="469900" y="482600"/>
                  <a:pt x="469900" y="482600"/>
                </a:cubicBezTo>
                <a:cubicBezTo>
                  <a:pt x="463550" y="488950"/>
                  <a:pt x="458322" y="496669"/>
                  <a:pt x="450850" y="501650"/>
                </a:cubicBezTo>
                <a:cubicBezTo>
                  <a:pt x="445281" y="505363"/>
                  <a:pt x="437787" y="505007"/>
                  <a:pt x="431800" y="508000"/>
                </a:cubicBezTo>
                <a:cubicBezTo>
                  <a:pt x="424974" y="511413"/>
                  <a:pt x="419100" y="516467"/>
                  <a:pt x="412750" y="520700"/>
                </a:cubicBezTo>
                <a:cubicBezTo>
                  <a:pt x="399129" y="541131"/>
                  <a:pt x="398092" y="540980"/>
                  <a:pt x="387350" y="565150"/>
                </a:cubicBezTo>
                <a:cubicBezTo>
                  <a:pt x="382721" y="575566"/>
                  <a:pt x="378652" y="586227"/>
                  <a:pt x="374650" y="596900"/>
                </a:cubicBezTo>
                <a:cubicBezTo>
                  <a:pt x="372300" y="603167"/>
                  <a:pt x="371621" y="610138"/>
                  <a:pt x="368300" y="615950"/>
                </a:cubicBezTo>
                <a:cubicBezTo>
                  <a:pt x="363049" y="625139"/>
                  <a:pt x="355600" y="632883"/>
                  <a:pt x="349250" y="641350"/>
                </a:cubicBezTo>
                <a:cubicBezTo>
                  <a:pt x="347133" y="651933"/>
                  <a:pt x="347283" y="663237"/>
                  <a:pt x="342900" y="673100"/>
                </a:cubicBezTo>
                <a:cubicBezTo>
                  <a:pt x="338602" y="682771"/>
                  <a:pt x="330001" y="689888"/>
                  <a:pt x="323850" y="698500"/>
                </a:cubicBezTo>
                <a:cubicBezTo>
                  <a:pt x="319414" y="704710"/>
                  <a:pt x="314563" y="710724"/>
                  <a:pt x="311150" y="717550"/>
                </a:cubicBezTo>
                <a:cubicBezTo>
                  <a:pt x="308157" y="723537"/>
                  <a:pt x="307793" y="730613"/>
                  <a:pt x="304800" y="736600"/>
                </a:cubicBezTo>
                <a:cubicBezTo>
                  <a:pt x="301387" y="743426"/>
                  <a:pt x="295513" y="748824"/>
                  <a:pt x="292100" y="755650"/>
                </a:cubicBezTo>
                <a:cubicBezTo>
                  <a:pt x="289107" y="761637"/>
                  <a:pt x="288743" y="768713"/>
                  <a:pt x="285750" y="774700"/>
                </a:cubicBezTo>
                <a:cubicBezTo>
                  <a:pt x="281107" y="783985"/>
                  <a:pt x="258314" y="813397"/>
                  <a:pt x="254000" y="819150"/>
                </a:cubicBezTo>
                <a:cubicBezTo>
                  <a:pt x="242823" y="852680"/>
                  <a:pt x="251363" y="832631"/>
                  <a:pt x="222250" y="876300"/>
                </a:cubicBezTo>
                <a:cubicBezTo>
                  <a:pt x="218017" y="882650"/>
                  <a:pt x="216376" y="891937"/>
                  <a:pt x="209550" y="895350"/>
                </a:cubicBezTo>
                <a:lnTo>
                  <a:pt x="184150" y="908050"/>
                </a:lnTo>
                <a:cubicBezTo>
                  <a:pt x="154220" y="952945"/>
                  <a:pt x="193308" y="898892"/>
                  <a:pt x="146050" y="946150"/>
                </a:cubicBezTo>
                <a:cubicBezTo>
                  <a:pt x="138566" y="953634"/>
                  <a:pt x="133069" y="962880"/>
                  <a:pt x="127000" y="971550"/>
                </a:cubicBezTo>
                <a:cubicBezTo>
                  <a:pt x="118247" y="984054"/>
                  <a:pt x="110067" y="996950"/>
                  <a:pt x="101600" y="1009650"/>
                </a:cubicBezTo>
                <a:cubicBezTo>
                  <a:pt x="97367" y="1016000"/>
                  <a:pt x="92313" y="1021874"/>
                  <a:pt x="88900" y="1028700"/>
                </a:cubicBezTo>
                <a:cubicBezTo>
                  <a:pt x="84667" y="1037167"/>
                  <a:pt x="82893" y="1047407"/>
                  <a:pt x="76200" y="1054100"/>
                </a:cubicBezTo>
                <a:cubicBezTo>
                  <a:pt x="71467" y="1058833"/>
                  <a:pt x="63500" y="1058333"/>
                  <a:pt x="57150" y="1060450"/>
                </a:cubicBezTo>
                <a:cubicBezTo>
                  <a:pt x="50800" y="1073150"/>
                  <a:pt x="45976" y="1086736"/>
                  <a:pt x="38100" y="1098550"/>
                </a:cubicBezTo>
                <a:cubicBezTo>
                  <a:pt x="33119" y="1106022"/>
                  <a:pt x="23810" y="1109985"/>
                  <a:pt x="19050" y="1117600"/>
                </a:cubicBezTo>
                <a:cubicBezTo>
                  <a:pt x="13626" y="1126278"/>
                  <a:pt x="4222" y="1155734"/>
                  <a:pt x="0" y="1168400"/>
                </a:cubicBezTo>
                <a:cubicBezTo>
                  <a:pt x="2117" y="1210733"/>
                  <a:pt x="868" y="1253370"/>
                  <a:pt x="6350" y="1295400"/>
                </a:cubicBezTo>
                <a:cubicBezTo>
                  <a:pt x="7337" y="1302968"/>
                  <a:pt x="15637" y="1307624"/>
                  <a:pt x="19050" y="1314450"/>
                </a:cubicBezTo>
                <a:cubicBezTo>
                  <a:pt x="44719" y="1365788"/>
                  <a:pt x="-7119" y="1291328"/>
                  <a:pt x="50800" y="1358900"/>
                </a:cubicBezTo>
                <a:cubicBezTo>
                  <a:pt x="63846" y="1374120"/>
                  <a:pt x="85281" y="1419702"/>
                  <a:pt x="88900" y="1428750"/>
                </a:cubicBezTo>
                <a:cubicBezTo>
                  <a:pt x="92785" y="1438461"/>
                  <a:pt x="104632" y="1466277"/>
                  <a:pt x="107950" y="1479550"/>
                </a:cubicBezTo>
                <a:cubicBezTo>
                  <a:pt x="110568" y="1490021"/>
                  <a:pt x="112874" y="1500602"/>
                  <a:pt x="114300" y="1511300"/>
                </a:cubicBezTo>
                <a:cubicBezTo>
                  <a:pt x="117111" y="1532386"/>
                  <a:pt x="116193" y="1554000"/>
                  <a:pt x="120650" y="1574800"/>
                </a:cubicBezTo>
                <a:cubicBezTo>
                  <a:pt x="122633" y="1584056"/>
                  <a:pt x="126657" y="1593507"/>
                  <a:pt x="133350" y="1600200"/>
                </a:cubicBezTo>
                <a:cubicBezTo>
                  <a:pt x="164289" y="1631139"/>
                  <a:pt x="162552" y="1619972"/>
                  <a:pt x="190500" y="1631950"/>
                </a:cubicBezTo>
                <a:cubicBezTo>
                  <a:pt x="199201" y="1635679"/>
                  <a:pt x="207433" y="1640417"/>
                  <a:pt x="215900" y="1644650"/>
                </a:cubicBezTo>
                <a:cubicBezTo>
                  <a:pt x="247650" y="1642533"/>
                  <a:pt x="279524" y="1641814"/>
                  <a:pt x="311150" y="1638300"/>
                </a:cubicBezTo>
                <a:cubicBezTo>
                  <a:pt x="317803" y="1637561"/>
                  <a:pt x="323614" y="1633147"/>
                  <a:pt x="330200" y="1631950"/>
                </a:cubicBezTo>
                <a:cubicBezTo>
                  <a:pt x="346990" y="1628897"/>
                  <a:pt x="364067" y="1627717"/>
                  <a:pt x="381000" y="1625600"/>
                </a:cubicBezTo>
                <a:cubicBezTo>
                  <a:pt x="419100" y="1627717"/>
                  <a:pt x="457263" y="1628907"/>
                  <a:pt x="495300" y="1631950"/>
                </a:cubicBezTo>
                <a:cubicBezTo>
                  <a:pt x="510219" y="1633144"/>
                  <a:pt x="524823" y="1637208"/>
                  <a:pt x="539750" y="1638300"/>
                </a:cubicBezTo>
                <a:cubicBezTo>
                  <a:pt x="611649" y="1643561"/>
                  <a:pt x="683683" y="1646767"/>
                  <a:pt x="755650" y="1651000"/>
                </a:cubicBezTo>
                <a:lnTo>
                  <a:pt x="1066800" y="1644650"/>
                </a:lnTo>
                <a:cubicBezTo>
                  <a:pt x="1077586" y="1644251"/>
                  <a:pt x="1087758" y="1638473"/>
                  <a:pt x="1098550" y="1638300"/>
                </a:cubicBezTo>
                <a:lnTo>
                  <a:pt x="1860550" y="1631950"/>
                </a:lnTo>
                <a:cubicBezTo>
                  <a:pt x="1896112" y="1627999"/>
                  <a:pt x="1917101" y="1627337"/>
                  <a:pt x="1949450" y="1619250"/>
                </a:cubicBezTo>
                <a:cubicBezTo>
                  <a:pt x="1955944" y="1617627"/>
                  <a:pt x="1962042" y="1614661"/>
                  <a:pt x="1968500" y="1612900"/>
                </a:cubicBezTo>
                <a:cubicBezTo>
                  <a:pt x="1985339" y="1608307"/>
                  <a:pt x="2002741" y="1605720"/>
                  <a:pt x="2019300" y="1600200"/>
                </a:cubicBezTo>
                <a:cubicBezTo>
                  <a:pt x="2055802" y="1588033"/>
                  <a:pt x="2019896" y="1599460"/>
                  <a:pt x="2063750" y="1587500"/>
                </a:cubicBezTo>
                <a:cubicBezTo>
                  <a:pt x="2078617" y="1583445"/>
                  <a:pt x="2093383" y="1579033"/>
                  <a:pt x="2108200" y="1574800"/>
                </a:cubicBezTo>
                <a:cubicBezTo>
                  <a:pt x="2114550" y="1570567"/>
                  <a:pt x="2120624" y="1565886"/>
                  <a:pt x="2127250" y="1562100"/>
                </a:cubicBezTo>
                <a:cubicBezTo>
                  <a:pt x="2150723" y="1548687"/>
                  <a:pt x="2157814" y="1550586"/>
                  <a:pt x="2178050" y="1530350"/>
                </a:cubicBezTo>
                <a:cubicBezTo>
                  <a:pt x="2183446" y="1524954"/>
                  <a:pt x="2185354" y="1516696"/>
                  <a:pt x="2190750" y="1511300"/>
                </a:cubicBezTo>
                <a:cubicBezTo>
                  <a:pt x="2198234" y="1503816"/>
                  <a:pt x="2208319" y="1499369"/>
                  <a:pt x="2216150" y="1492250"/>
                </a:cubicBezTo>
                <a:cubicBezTo>
                  <a:pt x="2231655" y="1478155"/>
                  <a:pt x="2248977" y="1465235"/>
                  <a:pt x="2260600" y="1447800"/>
                </a:cubicBezTo>
                <a:cubicBezTo>
                  <a:pt x="2264833" y="1441450"/>
                  <a:pt x="2267904" y="1434146"/>
                  <a:pt x="2273300" y="1428750"/>
                </a:cubicBezTo>
                <a:cubicBezTo>
                  <a:pt x="2280784" y="1421266"/>
                  <a:pt x="2290233" y="1416050"/>
                  <a:pt x="2298700" y="1409700"/>
                </a:cubicBezTo>
                <a:cubicBezTo>
                  <a:pt x="2305050" y="1399117"/>
                  <a:pt x="2311124" y="1388363"/>
                  <a:pt x="2317750" y="1377950"/>
                </a:cubicBezTo>
                <a:cubicBezTo>
                  <a:pt x="2329493" y="1359496"/>
                  <a:pt x="2351876" y="1328748"/>
                  <a:pt x="2362200" y="1308100"/>
                </a:cubicBezTo>
                <a:cubicBezTo>
                  <a:pt x="2367298" y="1297905"/>
                  <a:pt x="2370123" y="1286699"/>
                  <a:pt x="2374900" y="1276350"/>
                </a:cubicBezTo>
                <a:cubicBezTo>
                  <a:pt x="2382834" y="1259160"/>
                  <a:pt x="2394313" y="1243511"/>
                  <a:pt x="2400300" y="1225550"/>
                </a:cubicBezTo>
                <a:cubicBezTo>
                  <a:pt x="2404533" y="1212850"/>
                  <a:pt x="2407013" y="1199424"/>
                  <a:pt x="2413000" y="1187450"/>
                </a:cubicBezTo>
                <a:cubicBezTo>
                  <a:pt x="2423583" y="1166283"/>
                  <a:pt x="2431623" y="1143641"/>
                  <a:pt x="2444750" y="1123950"/>
                </a:cubicBezTo>
                <a:cubicBezTo>
                  <a:pt x="2448983" y="1117600"/>
                  <a:pt x="2454037" y="1111726"/>
                  <a:pt x="2457450" y="1104900"/>
                </a:cubicBezTo>
                <a:cubicBezTo>
                  <a:pt x="2472928" y="1073944"/>
                  <a:pt x="2453874" y="1097072"/>
                  <a:pt x="2470150" y="1060450"/>
                </a:cubicBezTo>
                <a:cubicBezTo>
                  <a:pt x="2502736" y="987133"/>
                  <a:pt x="2476412" y="1060626"/>
                  <a:pt x="2501900" y="1009650"/>
                </a:cubicBezTo>
                <a:cubicBezTo>
                  <a:pt x="2504893" y="1003663"/>
                  <a:pt x="2505257" y="996587"/>
                  <a:pt x="2508250" y="990600"/>
                </a:cubicBezTo>
                <a:cubicBezTo>
                  <a:pt x="2513770" y="979561"/>
                  <a:pt x="2520950" y="969433"/>
                  <a:pt x="2527300" y="958850"/>
                </a:cubicBezTo>
                <a:cubicBezTo>
                  <a:pt x="2531533" y="931333"/>
                  <a:pt x="2534869" y="903664"/>
                  <a:pt x="2540000" y="876300"/>
                </a:cubicBezTo>
                <a:cubicBezTo>
                  <a:pt x="2541234" y="869721"/>
                  <a:pt x="2544898" y="863784"/>
                  <a:pt x="2546350" y="857250"/>
                </a:cubicBezTo>
                <a:cubicBezTo>
                  <a:pt x="2549143" y="844681"/>
                  <a:pt x="2550879" y="831896"/>
                  <a:pt x="2552700" y="819150"/>
                </a:cubicBezTo>
                <a:cubicBezTo>
                  <a:pt x="2561675" y="756323"/>
                  <a:pt x="2552949" y="786652"/>
                  <a:pt x="2565400" y="749300"/>
                </a:cubicBezTo>
                <a:cubicBezTo>
                  <a:pt x="2563283" y="692150"/>
                  <a:pt x="2562617" y="634928"/>
                  <a:pt x="2559050" y="577850"/>
                </a:cubicBezTo>
                <a:cubicBezTo>
                  <a:pt x="2558377" y="567078"/>
                  <a:pt x="2556490" y="556206"/>
                  <a:pt x="2552700" y="546100"/>
                </a:cubicBezTo>
                <a:cubicBezTo>
                  <a:pt x="2550020" y="538954"/>
                  <a:pt x="2543413" y="533876"/>
                  <a:pt x="2540000" y="527050"/>
                </a:cubicBezTo>
                <a:cubicBezTo>
                  <a:pt x="2537007" y="521063"/>
                  <a:pt x="2536643" y="513987"/>
                  <a:pt x="2533650" y="508000"/>
                </a:cubicBezTo>
                <a:cubicBezTo>
                  <a:pt x="2528130" y="496961"/>
                  <a:pt x="2519707" y="487486"/>
                  <a:pt x="2514600" y="476250"/>
                </a:cubicBezTo>
                <a:cubicBezTo>
                  <a:pt x="2491601" y="425653"/>
                  <a:pt x="2517534" y="448573"/>
                  <a:pt x="2482850" y="425450"/>
                </a:cubicBezTo>
                <a:cubicBezTo>
                  <a:pt x="2472378" y="399270"/>
                  <a:pt x="2465899" y="376749"/>
                  <a:pt x="2444750" y="355600"/>
                </a:cubicBezTo>
                <a:cubicBezTo>
                  <a:pt x="2436283" y="347133"/>
                  <a:pt x="2427360" y="339100"/>
                  <a:pt x="2419350" y="330200"/>
                </a:cubicBezTo>
                <a:cubicBezTo>
                  <a:pt x="2374732" y="280624"/>
                  <a:pt x="2396880" y="291937"/>
                  <a:pt x="2330450" y="247650"/>
                </a:cubicBezTo>
                <a:cubicBezTo>
                  <a:pt x="2324881" y="243937"/>
                  <a:pt x="2317276" y="244505"/>
                  <a:pt x="2311400" y="241300"/>
                </a:cubicBezTo>
                <a:cubicBezTo>
                  <a:pt x="2293870" y="231738"/>
                  <a:pt x="2276575" y="221531"/>
                  <a:pt x="2260600" y="209550"/>
                </a:cubicBezTo>
                <a:cubicBezTo>
                  <a:pt x="2243667" y="196850"/>
                  <a:pt x="2224767" y="186417"/>
                  <a:pt x="2209800" y="171450"/>
                </a:cubicBezTo>
                <a:cubicBezTo>
                  <a:pt x="2203450" y="165100"/>
                  <a:pt x="2198222" y="157381"/>
                  <a:pt x="2190750" y="152400"/>
                </a:cubicBezTo>
                <a:cubicBezTo>
                  <a:pt x="2185181" y="148687"/>
                  <a:pt x="2177687" y="149043"/>
                  <a:pt x="2171700" y="146050"/>
                </a:cubicBezTo>
                <a:cubicBezTo>
                  <a:pt x="2160661" y="140530"/>
                  <a:pt x="2150989" y="132520"/>
                  <a:pt x="2139950" y="127000"/>
                </a:cubicBezTo>
                <a:cubicBezTo>
                  <a:pt x="2133963" y="124007"/>
                  <a:pt x="2126751" y="123901"/>
                  <a:pt x="2120900" y="120650"/>
                </a:cubicBezTo>
                <a:cubicBezTo>
                  <a:pt x="2055396" y="84259"/>
                  <a:pt x="2106855" y="103268"/>
                  <a:pt x="2063750" y="88900"/>
                </a:cubicBezTo>
                <a:cubicBezTo>
                  <a:pt x="1960910" y="6628"/>
                  <a:pt x="2122775" y="132484"/>
                  <a:pt x="1981200" y="38100"/>
                </a:cubicBezTo>
                <a:cubicBezTo>
                  <a:pt x="1974850" y="33867"/>
                  <a:pt x="1968976" y="28813"/>
                  <a:pt x="1962150" y="25400"/>
                </a:cubicBezTo>
                <a:cubicBezTo>
                  <a:pt x="1951834" y="20242"/>
                  <a:pt x="1919071" y="12938"/>
                  <a:pt x="1911350" y="12700"/>
                </a:cubicBezTo>
                <a:cubicBezTo>
                  <a:pt x="1784392" y="8794"/>
                  <a:pt x="1657350" y="8467"/>
                  <a:pt x="1530350" y="6350"/>
                </a:cubicBezTo>
                <a:cubicBezTo>
                  <a:pt x="1468967" y="4233"/>
                  <a:pt x="1407620" y="0"/>
                  <a:pt x="1346200" y="0"/>
                </a:cubicBezTo>
                <a:cubicBezTo>
                  <a:pt x="1223415" y="0"/>
                  <a:pt x="1100619" y="2326"/>
                  <a:pt x="977900" y="6350"/>
                </a:cubicBezTo>
                <a:cubicBezTo>
                  <a:pt x="971210" y="6569"/>
                  <a:pt x="965286" y="10861"/>
                  <a:pt x="958850" y="12700"/>
                </a:cubicBezTo>
                <a:cubicBezTo>
                  <a:pt x="950459" y="15098"/>
                  <a:pt x="941917" y="16933"/>
                  <a:pt x="933450" y="19050"/>
                </a:cubicBezTo>
                <a:cubicBezTo>
                  <a:pt x="927100" y="23283"/>
                  <a:pt x="921100" y="28096"/>
                  <a:pt x="914400" y="31750"/>
                </a:cubicBezTo>
                <a:cubicBezTo>
                  <a:pt x="897780" y="40816"/>
                  <a:pt x="878746" y="45791"/>
                  <a:pt x="863600" y="57150"/>
                </a:cubicBezTo>
                <a:cubicBezTo>
                  <a:pt x="855133" y="63500"/>
                  <a:pt x="845684" y="68716"/>
                  <a:pt x="838200" y="76200"/>
                </a:cubicBezTo>
                <a:cubicBezTo>
                  <a:pt x="795867" y="118533"/>
                  <a:pt x="857250" y="74083"/>
                  <a:pt x="806450" y="107950"/>
                </a:cubicBezTo>
                <a:lnTo>
                  <a:pt x="762000" y="152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189" y="149519"/>
            <a:ext cx="893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মানচিত্রের সাথে বৃহৎ কোন দেশকে দেখা যাচ্ছে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54" y="6102527"/>
            <a:ext cx="795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116" y="6143184"/>
            <a:ext cx="7982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দক্ষিণ এশিয়ার একটি বৃহৎ ও শক্তিশালী রাষ্ট্র।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8550" y="939086"/>
            <a:ext cx="1238774" cy="682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9" y="1223493"/>
            <a:ext cx="4973391" cy="4376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1223493"/>
            <a:ext cx="5035640" cy="4376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48538" y="234108"/>
            <a:ext cx="359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8" y="6004637"/>
            <a:ext cx="929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কৃষক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788" y="5995584"/>
            <a:ext cx="957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শতকরা ৭০ ভাগ লোক কৃষিজীবী।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757" y="5995583"/>
            <a:ext cx="1024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দেশটির শতকরা ৮০ ভাগ লোক গ্রামে এবং ২০ ভাগ লোক শহরে বাস করে।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824247"/>
            <a:ext cx="5005604" cy="4624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714443" y="2189408"/>
            <a:ext cx="1481072" cy="437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6074" y="110153"/>
            <a:ext cx="746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পর্বতমালা ও মহাসাগর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80" y="5953560"/>
            <a:ext cx="381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 পর্বতমালা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411" y="5953559"/>
            <a:ext cx="381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  মহাসাগর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7081" y="2660367"/>
            <a:ext cx="1365161" cy="1061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270" y="5953558"/>
            <a:ext cx="1102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উত্তরে রয়েছে পৃথিবীর বৃহত্তম হিমালয় পর্বতমালা এবং দক্ষিণে ভারত মহাসাগর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2" y="824247"/>
            <a:ext cx="5209486" cy="4624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2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0"/>
          <a:stretch/>
        </p:blipFill>
        <p:spPr>
          <a:xfrm>
            <a:off x="5915309" y="1186980"/>
            <a:ext cx="5011452" cy="419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59520" y="209673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" y="1186980"/>
            <a:ext cx="4908599" cy="419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5154" y="5905429"/>
            <a:ext cx="409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নয়া দিল্লি শহর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3294" y="5905428"/>
            <a:ext cx="409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মানচিত্র ও জনগণ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27" y="5887973"/>
            <a:ext cx="1122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রাজধানী নয়াদিল্লি এবং লোক সংখ্যা ১৩১ কোটি ৯৫ লক্ষ ৭৭ হাজার ৯৫৮ জন।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576" y="5922883"/>
            <a:ext cx="773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 আয়তন ৩২ লক্ষ ৮৭ হাজার ২৪০ বর্গ কি.মি.।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2810</TotalTime>
  <Words>488</Words>
  <Application>Microsoft Office PowerPoint</Application>
  <PresentationFormat>Custom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716</cp:revision>
  <dcterms:created xsi:type="dcterms:W3CDTF">2019-08-18T06:55:26Z</dcterms:created>
  <dcterms:modified xsi:type="dcterms:W3CDTF">2019-11-15T13:52:06Z</dcterms:modified>
</cp:coreProperties>
</file>