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2D519FC-7531-4DC0-A53D-DC60F80383D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FD78690-2A1A-48B5-A606-B6D4BA235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19FC-7531-4DC0-A53D-DC60F80383D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690-2A1A-48B5-A606-B6D4BA235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19FC-7531-4DC0-A53D-DC60F80383D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690-2A1A-48B5-A606-B6D4BA235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2D519FC-7531-4DC0-A53D-DC60F80383D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690-2A1A-48B5-A606-B6D4BA235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2D519FC-7531-4DC0-A53D-DC60F80383D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FD78690-2A1A-48B5-A606-B6D4BA235AA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2D519FC-7531-4DC0-A53D-DC60F80383D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D78690-2A1A-48B5-A606-B6D4BA235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2D519FC-7531-4DC0-A53D-DC60F80383D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FD78690-2A1A-48B5-A606-B6D4BA235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19FC-7531-4DC0-A53D-DC60F80383D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690-2A1A-48B5-A606-B6D4BA235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2D519FC-7531-4DC0-A53D-DC60F80383D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D78690-2A1A-48B5-A606-B6D4BA235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2D519FC-7531-4DC0-A53D-DC60F80383D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FD78690-2A1A-48B5-A606-B6D4BA235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2D519FC-7531-4DC0-A53D-DC60F80383D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FD78690-2A1A-48B5-A606-B6D4BA235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2D519FC-7531-4DC0-A53D-DC60F80383D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FD78690-2A1A-48B5-A606-B6D4BA235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0" y="-152400"/>
            <a:ext cx="9144000" cy="16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FFFF00"/>
                </a:solidFill>
              </a:rPr>
              <a:t>السلام عليكم ورحمةالله وبركاته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Wave 5"/>
          <p:cNvSpPr/>
          <p:nvPr/>
        </p:nvSpPr>
        <p:spPr>
          <a:xfrm>
            <a:off x="0" y="1219200"/>
            <a:ext cx="9144000" cy="1143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accent6">
                    <a:lumMod val="50000"/>
                  </a:schemeClr>
                </a:solidFill>
              </a:rPr>
              <a:t>اهلا وسهلا</a:t>
            </a:r>
            <a:endParaRPr 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6000"/>
            <a:ext cx="91439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986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1804555" y="0"/>
            <a:ext cx="6019800" cy="1828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solidFill>
                  <a:srgbClr val="C00000"/>
                </a:solidFill>
              </a:rPr>
              <a:t>شكرا</a:t>
            </a:r>
            <a:endParaRPr lang="en-US" sz="66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28800"/>
            <a:ext cx="91439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050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Point Star 3"/>
          <p:cNvSpPr/>
          <p:nvPr/>
        </p:nvSpPr>
        <p:spPr>
          <a:xfrm>
            <a:off x="1981200" y="76200"/>
            <a:ext cx="4572000" cy="1600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>
                <a:solidFill>
                  <a:schemeClr val="accent4"/>
                </a:solidFill>
              </a:rPr>
              <a:t>شكرا</a:t>
            </a:r>
            <a:endParaRPr lang="en-US" sz="7200" dirty="0">
              <a:solidFill>
                <a:schemeClr val="accent4"/>
              </a:solidFill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3200400" y="1524000"/>
            <a:ext cx="5943600" cy="1600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FFFF00"/>
                </a:solidFill>
              </a:rPr>
              <a:t>الله حافظ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24200"/>
            <a:ext cx="9144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215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-152400" y="-228600"/>
            <a:ext cx="9296400" cy="167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dirty="0" smtClean="0">
                <a:solidFill>
                  <a:schemeClr val="bg1"/>
                </a:solidFill>
              </a:rPr>
              <a:t>تعريف  المعلم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5638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chemeClr val="accent6">
                    <a:lumMod val="50000"/>
                  </a:schemeClr>
                </a:solidFill>
              </a:rPr>
              <a:t>قاضي محمد العمران</a:t>
            </a:r>
          </a:p>
          <a:p>
            <a:r>
              <a:rPr lang="ar-SA" sz="3200" dirty="0" smtClean="0">
                <a:solidFill>
                  <a:schemeClr val="accent6">
                    <a:lumMod val="50000"/>
                  </a:schemeClr>
                </a:solidFill>
              </a:rPr>
              <a:t>المعلم المساعد العرب:  المدرسة الداخل خارول كشيوفور برورا كوميلا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E-Mail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address:kaziimrancomilla@gmail.com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Mobil No:01812731302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1195387"/>
            <a:ext cx="3657600" cy="428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79672"/>
            <a:ext cx="9144000" cy="137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087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76200"/>
            <a:ext cx="9144000" cy="1752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dirty="0" smtClean="0">
                <a:solidFill>
                  <a:schemeClr val="bg1"/>
                </a:solidFill>
              </a:rPr>
              <a:t>تعريف الدرس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764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 smtClean="0">
                <a:solidFill>
                  <a:srgbClr val="002060"/>
                </a:solidFill>
              </a:rPr>
              <a:t>الجماعة : الصف العاشر من الداخل </a:t>
            </a:r>
          </a:p>
          <a:p>
            <a:r>
              <a:rPr lang="ar-SA" sz="4800" dirty="0" smtClean="0">
                <a:solidFill>
                  <a:srgbClr val="002060"/>
                </a:solidFill>
              </a:rPr>
              <a:t>المادة: اللغة العربية الأتصالية        </a:t>
            </a:r>
          </a:p>
          <a:p>
            <a:r>
              <a:rPr lang="ar-SA" sz="4800" dirty="0" smtClean="0">
                <a:solidFill>
                  <a:srgbClr val="002060"/>
                </a:solidFill>
              </a:rPr>
              <a:t>الجزء:التشريح                           </a:t>
            </a:r>
          </a:p>
          <a:p>
            <a:r>
              <a:rPr lang="ar-SA" sz="4800" dirty="0" smtClean="0">
                <a:solidFill>
                  <a:srgbClr val="002060"/>
                </a:solidFill>
              </a:rPr>
              <a:t>الوقت: ثلاثون دقيقة                   </a:t>
            </a:r>
            <a:r>
              <a:rPr lang="ar-SA" sz="4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ar-SA" sz="4800" smtClean="0">
                <a:solidFill>
                  <a:srgbClr val="002060"/>
                </a:solidFill>
              </a:rPr>
              <a:t>التاريخ                                    </a:t>
            </a:r>
            <a:r>
              <a:rPr lang="en-US" sz="4800" smtClean="0">
                <a:solidFill>
                  <a:srgbClr val="002060"/>
                </a:solidFill>
              </a:rPr>
              <a:t> </a:t>
            </a:r>
            <a:endParaRPr lang="ar-SA" sz="4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2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-76200" y="-152400"/>
            <a:ext cx="9220200" cy="16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dirty="0" smtClean="0">
                <a:solidFill>
                  <a:srgbClr val="FFFF00"/>
                </a:solidFill>
              </a:rPr>
              <a:t>انظر التابية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10391" y="1371600"/>
            <a:ext cx="9220200" cy="1371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chemeClr val="accent6"/>
                </a:solidFill>
              </a:rPr>
              <a:t>درس اليوم</a:t>
            </a:r>
            <a:endParaRPr lang="en-US" sz="5400" dirty="0">
              <a:solidFill>
                <a:schemeClr val="accent6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0" y="2971800"/>
            <a:ext cx="9144000" cy="167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smtClean="0">
                <a:solidFill>
                  <a:schemeClr val="bg1"/>
                </a:solidFill>
              </a:rPr>
              <a:t>السؤال والجواب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7" name="Wave 6"/>
          <p:cNvSpPr/>
          <p:nvPr/>
        </p:nvSpPr>
        <p:spPr>
          <a:xfrm>
            <a:off x="41564" y="4655127"/>
            <a:ext cx="9133609" cy="1828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00B0F0"/>
                </a:solidFill>
              </a:rPr>
              <a:t>الوحدة السابعة –الدرس الثالث-الصفحة-117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7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152400"/>
            <a:ext cx="9144000" cy="1828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نتيجة التعليم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 smtClean="0">
                <a:solidFill>
                  <a:srgbClr val="C00000"/>
                </a:solidFill>
              </a:rPr>
              <a:t>يعلم الطلاب بعد اختتام هذا الدرس </a:t>
            </a:r>
          </a:p>
          <a:p>
            <a:r>
              <a:rPr lang="ar-SA" sz="4800" dirty="0" smtClean="0">
                <a:solidFill>
                  <a:srgbClr val="C00000"/>
                </a:solidFill>
              </a:rPr>
              <a:t>يمكن الطلاب مهارة الكلام مهارة      القراء مهارة الأستماع  مهارة الكاتبة</a:t>
            </a:r>
          </a:p>
          <a:p>
            <a:r>
              <a:rPr lang="ar-SA" sz="4800" dirty="0" smtClean="0">
                <a:solidFill>
                  <a:srgbClr val="C00000"/>
                </a:solidFill>
              </a:rPr>
              <a:t>تدريب التشريح                          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44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0"/>
            <a:ext cx="9143999" cy="2209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rgbClr val="002060"/>
                </a:solidFill>
              </a:rPr>
              <a:t>ماذارجا الشاعر من الله؟</a:t>
            </a:r>
          </a:p>
          <a:p>
            <a:pPr algn="ctr"/>
            <a:r>
              <a:rPr lang="ar-SA" sz="2800" dirty="0" smtClean="0">
                <a:solidFill>
                  <a:srgbClr val="002060"/>
                </a:solidFill>
              </a:rPr>
              <a:t>الجواب»رجا الشاعر من الله العفو.</a:t>
            </a:r>
          </a:p>
          <a:p>
            <a:pPr algn="ctr"/>
            <a:r>
              <a:rPr lang="ar-SA" sz="2800" dirty="0" smtClean="0">
                <a:solidFill>
                  <a:srgbClr val="002060"/>
                </a:solidFill>
              </a:rPr>
              <a:t>هل له حيلة ؟ وما حيلته؟</a:t>
            </a:r>
          </a:p>
          <a:p>
            <a:pPr algn="ctr"/>
            <a:r>
              <a:rPr lang="ar-SA" sz="2800" dirty="0" smtClean="0">
                <a:solidFill>
                  <a:srgbClr val="002060"/>
                </a:solidFill>
              </a:rPr>
              <a:t>نعم  له حيلة وهي رجاء العفو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Wave 2"/>
          <p:cNvSpPr/>
          <p:nvPr/>
        </p:nvSpPr>
        <p:spPr>
          <a:xfrm>
            <a:off x="0" y="1828800"/>
            <a:ext cx="9144000" cy="3048000"/>
          </a:xfrm>
          <a:prstGeom prst="wave">
            <a:avLst>
              <a:gd name="adj1" fmla="val 12500"/>
              <a:gd name="adj2" fmla="val -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ماذا ينعقد الشاعر من الله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ينعقدالشاعر في الله بانه يعفو عن زلاته</a:t>
            </a:r>
          </a:p>
          <a:p>
            <a:pPr algn="ctr"/>
            <a:r>
              <a:rPr lang="ar-SA" sz="2800" dirty="0">
                <a:solidFill>
                  <a:schemeClr val="bg1"/>
                </a:solidFill>
              </a:rPr>
              <a:t> </a:t>
            </a:r>
            <a:r>
              <a:rPr lang="ar-SA" sz="2800" dirty="0" smtClean="0">
                <a:solidFill>
                  <a:schemeClr val="bg1"/>
                </a:solidFill>
              </a:rPr>
              <a:t>ماذا يفعل الشاعر  اذا فكر عن اقدامه علي الزلات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اذا فكر الشاعر زلاته يعض انا مله ويقرع سنة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0" y="4648200"/>
            <a:ext cx="9144000" cy="2209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rgbClr val="92D050"/>
                </a:solidFill>
              </a:rPr>
              <a:t>من المخاطب في الشعر ؟ وماذا قال له؟</a:t>
            </a:r>
          </a:p>
          <a:p>
            <a:pPr algn="ctr"/>
            <a:r>
              <a:rPr lang="ar-SA" sz="2800" dirty="0" smtClean="0">
                <a:solidFill>
                  <a:srgbClr val="92D050"/>
                </a:solidFill>
              </a:rPr>
              <a:t>المخاطب هوالله وقال له الشاعر :يا الهي لاتعذبني</a:t>
            </a:r>
          </a:p>
          <a:p>
            <a:pPr algn="ctr"/>
            <a:r>
              <a:rPr lang="ar-SA" sz="2800" dirty="0" smtClean="0">
                <a:solidFill>
                  <a:srgbClr val="92D050"/>
                </a:solidFill>
              </a:rPr>
              <a:t>هل الشاعر اعترف بذنبه</a:t>
            </a:r>
          </a:p>
          <a:p>
            <a:pPr algn="ctr"/>
            <a:r>
              <a:rPr lang="ar-SA" sz="2800" dirty="0" smtClean="0">
                <a:solidFill>
                  <a:srgbClr val="92D050"/>
                </a:solidFill>
              </a:rPr>
              <a:t>نعم الشاعر اعترف بذنبه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5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0"/>
            <a:ext cx="9144000" cy="4724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</a:rPr>
              <a:t>هل هو يرجو العفو من الله ؟</a:t>
            </a:r>
          </a:p>
          <a:p>
            <a:pPr algn="ctr"/>
            <a:r>
              <a:rPr lang="ar-SA" sz="2800" dirty="0" smtClean="0">
                <a:solidFill>
                  <a:srgbClr val="FFFF00"/>
                </a:solidFill>
              </a:rPr>
              <a:t>نعم هو يرجو من الله العفو</a:t>
            </a:r>
          </a:p>
          <a:p>
            <a:pPr algn="ctr"/>
            <a:r>
              <a:rPr lang="ar-SA" sz="2800" dirty="0" smtClean="0">
                <a:solidFill>
                  <a:srgbClr val="FFFF00"/>
                </a:solidFill>
              </a:rPr>
              <a:t>وما حسن ظنه بالله؟</a:t>
            </a:r>
          </a:p>
          <a:p>
            <a:pPr algn="ctr"/>
            <a:r>
              <a:rPr lang="ar-SA" sz="2800" dirty="0" smtClean="0">
                <a:solidFill>
                  <a:srgbClr val="FFFF00"/>
                </a:solidFill>
              </a:rPr>
              <a:t>حسن ظنه بالله انه يعفو عن زلاته</a:t>
            </a:r>
          </a:p>
          <a:p>
            <a:pPr algn="ctr"/>
            <a:r>
              <a:rPr lang="ar-SA" sz="2800" dirty="0" smtClean="0">
                <a:solidFill>
                  <a:srgbClr val="FFFF00"/>
                </a:solidFill>
              </a:rPr>
              <a:t>هل له زلات في البرايا</a:t>
            </a:r>
          </a:p>
          <a:p>
            <a:pPr algn="ctr"/>
            <a:r>
              <a:rPr lang="ar-SA" sz="2800" dirty="0" smtClean="0">
                <a:solidFill>
                  <a:srgbClr val="FFFF00"/>
                </a:solidFill>
              </a:rPr>
              <a:t>نعم للشاعر زلات في البرايا</a:t>
            </a:r>
          </a:p>
          <a:p>
            <a:pPr algn="ctr"/>
            <a:r>
              <a:rPr lang="ar-SA" sz="2800" dirty="0" smtClean="0">
                <a:solidFill>
                  <a:srgbClr val="FFFF00"/>
                </a:solidFill>
              </a:rPr>
              <a:t>ماذا يظن الناس به؟</a:t>
            </a:r>
          </a:p>
          <a:p>
            <a:pPr algn="ctr"/>
            <a:r>
              <a:rPr lang="ar-SA" sz="2800" dirty="0" smtClean="0">
                <a:solidFill>
                  <a:srgbClr val="FFFF00"/>
                </a:solidFill>
              </a:rPr>
              <a:t>يظن الناس به انه خير الناس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-76200" y="4572000"/>
            <a:ext cx="9220200" cy="2667000"/>
          </a:xfrm>
          <a:prstGeom prst="wave">
            <a:avLst>
              <a:gd name="adj1" fmla="val 12500"/>
              <a:gd name="adj2" fmla="val -4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accent6"/>
                </a:solidFill>
              </a:rPr>
              <a:t>بمايجن ؟لماذا؟</a:t>
            </a:r>
          </a:p>
          <a:p>
            <a:pPr algn="ctr"/>
            <a:r>
              <a:rPr lang="ar-SA" sz="3600" dirty="0" smtClean="0">
                <a:solidFill>
                  <a:schemeClr val="accent6"/>
                </a:solidFill>
              </a:rPr>
              <a:t>هو يجن بزهرة الدنيا لانها تعجبه</a:t>
            </a:r>
            <a:endParaRPr lang="en-US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44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-152400" y="0"/>
            <a:ext cx="9296400" cy="14904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solidFill>
                  <a:srgbClr val="FFFF00"/>
                </a:solidFill>
              </a:rPr>
              <a:t>تقدير 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2743200" y="1143000"/>
            <a:ext cx="6781800" cy="1828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bg1"/>
                </a:solidFill>
              </a:rPr>
              <a:t>العمل الزواجي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Wave 6"/>
          <p:cNvSpPr/>
          <p:nvPr/>
        </p:nvSpPr>
        <p:spPr>
          <a:xfrm>
            <a:off x="-152400" y="6172200"/>
            <a:ext cx="92964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rgbClr val="002060"/>
                </a:solidFill>
              </a:rPr>
              <a:t>اشرعو  تدريب سؤال والجواب زوجيا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8" name="Picture 7" descr="20180225_152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71800"/>
            <a:ext cx="9144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510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685800" y="-152400"/>
            <a:ext cx="6858000" cy="2057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solidFill>
                  <a:schemeClr val="accent4"/>
                </a:solidFill>
              </a:rPr>
              <a:t>الواجب المنزلي</a:t>
            </a:r>
            <a:endParaRPr lang="en-US" sz="6600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648200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-145473" y="6172200"/>
            <a:ext cx="92964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accent3">
                    <a:lumMod val="50000"/>
                  </a:schemeClr>
                </a:solidFill>
              </a:rPr>
              <a:t>احفظوا سؤال والجواب جيدا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92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133</TotalTime>
  <Words>230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Mc</cp:lastModifiedBy>
  <cp:revision>19</cp:revision>
  <dcterms:created xsi:type="dcterms:W3CDTF">2018-03-11T00:38:56Z</dcterms:created>
  <dcterms:modified xsi:type="dcterms:W3CDTF">2019-11-16T14:20:09Z</dcterms:modified>
</cp:coreProperties>
</file>