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4698" autoAdjust="0"/>
  </p:normalViewPr>
  <p:slideViewPr>
    <p:cSldViewPr>
      <p:cViewPr varScale="1">
        <p:scale>
          <a:sx n="86" d="100"/>
          <a:sy n="86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41CA7-7C99-4254-8562-BAAD5D8C122F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AA6EC-8C7F-400D-A702-40DC13C1D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248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A9536C-315F-4B20-9953-0803DB55C4CC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5DB36-9FB4-4F7C-B30C-63F715172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36C-315F-4B20-9953-0803DB55C4CC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DB36-9FB4-4F7C-B30C-63F715172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36C-315F-4B20-9953-0803DB55C4CC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DB36-9FB4-4F7C-B30C-63F715172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A9536C-315F-4B20-9953-0803DB55C4CC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5DB36-9FB4-4F7C-B30C-63F715172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36C-315F-4B20-9953-0803DB55C4CC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5DB36-9FB4-4F7C-B30C-63F715172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BA9536C-315F-4B20-9953-0803DB55C4CC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75DB36-9FB4-4F7C-B30C-63F715172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BA9536C-315F-4B20-9953-0803DB55C4CC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D75DB36-9FB4-4F7C-B30C-63F715172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36C-315F-4B20-9953-0803DB55C4CC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5DB36-9FB4-4F7C-B30C-63F715172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536C-315F-4B20-9953-0803DB55C4CC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5DB36-9FB4-4F7C-B30C-63F715172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BA9536C-315F-4B20-9953-0803DB55C4CC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75DB36-9FB4-4F7C-B30C-63F715172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BA9536C-315F-4B20-9953-0803DB55C4CC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D75DB36-9FB4-4F7C-B30C-63F715172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BA9536C-315F-4B20-9953-0803DB55C4CC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D75DB36-9FB4-4F7C-B30C-63F7151727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kaziimrancomill@ga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6200" y="-6928"/>
            <a:ext cx="9067800" cy="1683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002060"/>
                </a:solidFill>
              </a:rPr>
              <a:t>السلام عليكم ورحمة الله وبركاته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54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0" y="-152400"/>
            <a:ext cx="9448800" cy="1600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FFC000"/>
                </a:solidFill>
              </a:rPr>
              <a:t>شكرا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685800" y="990600"/>
            <a:ext cx="6934200" cy="1905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C00000"/>
                </a:solidFill>
              </a:rPr>
              <a:t>الله حافظ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449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1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-152400" y="-152400"/>
            <a:ext cx="9296400" cy="13380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تعريف المعلم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1185672"/>
            <a:ext cx="6019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 smtClean="0">
                <a:solidFill>
                  <a:srgbClr val="92D050"/>
                </a:solidFill>
              </a:rPr>
              <a:t>قاضي محمد العمران</a:t>
            </a:r>
          </a:p>
          <a:p>
            <a:r>
              <a:rPr lang="ar-SA" sz="3200" dirty="0" smtClean="0">
                <a:solidFill>
                  <a:srgbClr val="92D050"/>
                </a:solidFill>
              </a:rPr>
              <a:t>اسم المعلم  العرب: المدرسة الداخل خارول كشنو   فور  </a:t>
            </a:r>
          </a:p>
          <a:p>
            <a:r>
              <a:rPr lang="ar-SA" sz="3200" dirty="0" smtClean="0">
                <a:solidFill>
                  <a:srgbClr val="92D050"/>
                </a:solidFill>
              </a:rPr>
              <a:t>برورا  -كوميلا.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Email address: </a:t>
            </a:r>
            <a:r>
              <a:rPr lang="en-US" sz="2000" dirty="0" smtClean="0">
                <a:solidFill>
                  <a:srgbClr val="92D050"/>
                </a:solidFill>
                <a:hlinkClick r:id="rId2"/>
              </a:rPr>
              <a:t>kaziimrancomill@gamail.com</a:t>
            </a:r>
            <a:endParaRPr lang="en-US" sz="2000" dirty="0" smtClean="0">
              <a:solidFill>
                <a:srgbClr val="92D050"/>
              </a:solidFill>
            </a:endParaRPr>
          </a:p>
          <a:p>
            <a:r>
              <a:rPr lang="en-US" sz="2400" dirty="0" smtClean="0">
                <a:solidFill>
                  <a:srgbClr val="92D050"/>
                </a:solidFill>
              </a:rPr>
              <a:t>Mobil no:01812731302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1"/>
            <a:ext cx="4114800" cy="3581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36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304800"/>
            <a:ext cx="9144000" cy="1828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rgbClr val="C00000"/>
                </a:solidFill>
              </a:rPr>
              <a:t>تعريف الدرس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>
                <a:solidFill>
                  <a:srgbClr val="0070C0"/>
                </a:solidFill>
              </a:rPr>
              <a:t>الجماعة:الصف الثامن من </a:t>
            </a:r>
            <a:r>
              <a:rPr lang="ar-SA" sz="5400" dirty="0" smtClean="0">
                <a:solidFill>
                  <a:srgbClr val="0070C0"/>
                </a:solidFill>
              </a:rPr>
              <a:t>الداخل        </a:t>
            </a:r>
            <a:endParaRPr lang="ar-SA" sz="5400" dirty="0" smtClean="0">
              <a:solidFill>
                <a:srgbClr val="0070C0"/>
              </a:solidFill>
            </a:endParaRPr>
          </a:p>
          <a:p>
            <a:r>
              <a:rPr lang="ar-SA" sz="5400" dirty="0" smtClean="0">
                <a:solidFill>
                  <a:srgbClr val="0070C0"/>
                </a:solidFill>
              </a:rPr>
              <a:t>المادة: اللغة العربية الأ </a:t>
            </a:r>
            <a:r>
              <a:rPr lang="ar-SA" sz="5400" dirty="0" smtClean="0">
                <a:solidFill>
                  <a:srgbClr val="0070C0"/>
                </a:solidFill>
              </a:rPr>
              <a:t>تصالية            </a:t>
            </a:r>
            <a:endParaRPr lang="ar-SA" sz="5400" dirty="0" smtClean="0">
              <a:solidFill>
                <a:srgbClr val="0070C0"/>
              </a:solidFill>
            </a:endParaRPr>
          </a:p>
          <a:p>
            <a:r>
              <a:rPr lang="ar-SA" sz="5400" dirty="0" smtClean="0">
                <a:solidFill>
                  <a:srgbClr val="0070C0"/>
                </a:solidFill>
              </a:rPr>
              <a:t>الجزء: الحوار </a:t>
            </a:r>
            <a:r>
              <a:rPr lang="ar-SA" sz="5400" dirty="0" smtClean="0">
                <a:solidFill>
                  <a:srgbClr val="0070C0"/>
                </a:solidFill>
              </a:rPr>
              <a:t>                               </a:t>
            </a:r>
            <a:endParaRPr lang="ar-SA" sz="5400" dirty="0" smtClean="0">
              <a:solidFill>
                <a:srgbClr val="0070C0"/>
              </a:solidFill>
            </a:endParaRPr>
          </a:p>
          <a:p>
            <a:r>
              <a:rPr lang="ar-SA" sz="5400" dirty="0">
                <a:solidFill>
                  <a:srgbClr val="0070C0"/>
                </a:solidFill>
              </a:rPr>
              <a:t> </a:t>
            </a:r>
            <a:r>
              <a:rPr lang="ar-SA" sz="5400" dirty="0" smtClean="0">
                <a:solidFill>
                  <a:srgbClr val="0070C0"/>
                </a:solidFill>
              </a:rPr>
              <a:t>الوقت: خمسةاربعون </a:t>
            </a:r>
            <a:r>
              <a:rPr lang="ar-SA" sz="5400" dirty="0" smtClean="0">
                <a:solidFill>
                  <a:srgbClr val="0070C0"/>
                </a:solidFill>
              </a:rPr>
              <a:t>دقيقة                 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ar-SA" sz="5400" dirty="0" smtClean="0">
                <a:solidFill>
                  <a:srgbClr val="0070C0"/>
                </a:solidFill>
              </a:rPr>
              <a:t>             </a:t>
            </a:r>
            <a:endParaRPr lang="ar-SA" sz="5400" dirty="0" smtClean="0">
              <a:solidFill>
                <a:srgbClr val="0070C0"/>
              </a:solidFill>
            </a:endParaRPr>
          </a:p>
          <a:p>
            <a:r>
              <a:rPr lang="ar-SA" sz="5400" dirty="0" smtClean="0">
                <a:solidFill>
                  <a:srgbClr val="0070C0"/>
                </a:solidFill>
              </a:rPr>
              <a:t>التاريخ:                                      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5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1371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المناظر  التالية؟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-76200" y="1219200"/>
            <a:ext cx="9220200" cy="16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002060"/>
                </a:solidFill>
              </a:rPr>
              <a:t>درس اليوم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76200" y="3276600"/>
            <a:ext cx="9067800" cy="14904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2">
                    <a:lumMod val="10000"/>
                  </a:schemeClr>
                </a:solidFill>
              </a:rPr>
              <a:t>الحوار بين  مسعود و سلام  عن(لماذا ضعف السلمين)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76200" y="5334000"/>
            <a:ext cx="9067800" cy="1371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</a:rPr>
              <a:t>الواحد الأولي- الدرس الثاني –الصفحة -09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64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-76200" y="-228600"/>
            <a:ext cx="9220200" cy="1905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 نتيجة التعليم  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 smtClean="0">
                <a:solidFill>
                  <a:srgbClr val="FFFF00"/>
                </a:solidFill>
              </a:rPr>
              <a:t>يعلم الطلاب بعد اختتام هذا الدرس </a:t>
            </a:r>
            <a:r>
              <a:rPr lang="ar-SA" sz="4400" dirty="0" smtClean="0">
                <a:solidFill>
                  <a:srgbClr val="FFFF00"/>
                </a:solidFill>
              </a:rPr>
              <a:t>          </a:t>
            </a:r>
            <a:endParaRPr lang="ar-SA" sz="4400" dirty="0" smtClean="0">
              <a:solidFill>
                <a:srgbClr val="FFFF00"/>
              </a:solidFill>
            </a:endParaRPr>
          </a:p>
          <a:p>
            <a:r>
              <a:rPr lang="ar-SA" sz="4400" dirty="0" smtClean="0">
                <a:solidFill>
                  <a:srgbClr val="FFFF00"/>
                </a:solidFill>
              </a:rPr>
              <a:t>يقدر الطلاب  مهارة الكلام –مهارة القراء </a:t>
            </a:r>
            <a:r>
              <a:rPr lang="ar-SA" sz="4400" dirty="0" smtClean="0">
                <a:solidFill>
                  <a:srgbClr val="FFFF00"/>
                </a:solidFill>
              </a:rPr>
              <a:t>–      مهارة </a:t>
            </a:r>
            <a:r>
              <a:rPr lang="ar-SA" sz="4400" dirty="0" smtClean="0">
                <a:solidFill>
                  <a:srgbClr val="FFFF00"/>
                </a:solidFill>
              </a:rPr>
              <a:t>الكاتبة   </a:t>
            </a:r>
            <a:r>
              <a:rPr lang="ar-SA" sz="4400" dirty="0" smtClean="0">
                <a:solidFill>
                  <a:srgbClr val="FFFF00"/>
                </a:solidFill>
              </a:rPr>
              <a:t>                                    </a:t>
            </a:r>
            <a:endParaRPr lang="ar-SA" sz="4400" dirty="0" smtClean="0">
              <a:solidFill>
                <a:srgbClr val="FFFF00"/>
              </a:solidFill>
            </a:endParaRPr>
          </a:p>
          <a:p>
            <a:r>
              <a:rPr lang="ar-SA" sz="4400" dirty="0" smtClean="0">
                <a:solidFill>
                  <a:srgbClr val="FFFF00"/>
                </a:solidFill>
              </a:rPr>
              <a:t>تدريب الحوار            </a:t>
            </a:r>
            <a:r>
              <a:rPr lang="ar-SA" sz="4400" dirty="0" smtClean="0">
                <a:solidFill>
                  <a:srgbClr val="FFFF00"/>
                </a:solidFill>
              </a:rPr>
              <a:t>                          </a:t>
            </a:r>
            <a:endParaRPr lang="ar-SA" sz="4400" dirty="0" smtClean="0">
              <a:solidFill>
                <a:srgbClr val="FFFF00"/>
              </a:solidFill>
            </a:endParaRPr>
          </a:p>
          <a:p>
            <a:r>
              <a:rPr lang="ar-SA" sz="4400" dirty="0" smtClean="0">
                <a:solidFill>
                  <a:srgbClr val="FFFF00"/>
                </a:solidFill>
              </a:rPr>
              <a:t>يعلم الطلاب لماذا ضعف المسلمين </a:t>
            </a:r>
            <a:r>
              <a:rPr lang="ar-SA" sz="4400" dirty="0" smtClean="0">
                <a:solidFill>
                  <a:srgbClr val="FFFF00"/>
                </a:solidFill>
              </a:rPr>
              <a:t>            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6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52400"/>
            <a:ext cx="9143999" cy="17525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rgbClr val="002060"/>
                </a:solidFill>
              </a:rPr>
              <a:t>درس الحوار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0070C0"/>
                </a:solidFill>
              </a:rPr>
              <a:t>مسعود: السلام عليكم ورحمة الله </a:t>
            </a:r>
            <a:r>
              <a:rPr lang="ar-SA" sz="4000" dirty="0" smtClean="0">
                <a:solidFill>
                  <a:srgbClr val="0070C0"/>
                </a:solidFill>
              </a:rPr>
              <a:t>وبركاته             </a:t>
            </a:r>
            <a:endParaRPr lang="ar-SA" sz="4000" dirty="0" smtClean="0">
              <a:solidFill>
                <a:srgbClr val="0070C0"/>
              </a:solidFill>
            </a:endParaRPr>
          </a:p>
          <a:p>
            <a:r>
              <a:rPr lang="ar-SA" sz="4000" dirty="0" smtClean="0">
                <a:solidFill>
                  <a:srgbClr val="0070C0"/>
                </a:solidFill>
              </a:rPr>
              <a:t>سلام : وعليكم  ورحمة الله وبركاته </a:t>
            </a:r>
            <a:r>
              <a:rPr lang="ar-SA" sz="4000" dirty="0" smtClean="0">
                <a:solidFill>
                  <a:srgbClr val="0070C0"/>
                </a:solidFill>
              </a:rPr>
              <a:t>                   </a:t>
            </a:r>
            <a:endParaRPr lang="ar-SA" sz="4000" dirty="0" smtClean="0">
              <a:solidFill>
                <a:srgbClr val="0070C0"/>
              </a:solidFill>
            </a:endParaRPr>
          </a:p>
          <a:p>
            <a:r>
              <a:rPr lang="ar-SA" sz="4000" dirty="0" smtClean="0">
                <a:solidFill>
                  <a:srgbClr val="0070C0"/>
                </a:solidFill>
              </a:rPr>
              <a:t>مسعود: كيف حالك؟    </a:t>
            </a:r>
            <a:r>
              <a:rPr lang="ar-SA" sz="4000" dirty="0" smtClean="0">
                <a:solidFill>
                  <a:srgbClr val="0070C0"/>
                </a:solidFill>
              </a:rPr>
              <a:t>                                   </a:t>
            </a:r>
            <a:endParaRPr lang="ar-SA" sz="4000" dirty="0" smtClean="0">
              <a:solidFill>
                <a:srgbClr val="0070C0"/>
              </a:solidFill>
            </a:endParaRPr>
          </a:p>
          <a:p>
            <a:r>
              <a:rPr lang="ar-SA" sz="4000" dirty="0" smtClean="0">
                <a:solidFill>
                  <a:srgbClr val="0070C0"/>
                </a:solidFill>
              </a:rPr>
              <a:t>سلام: بالخير الحمد لله وكيف انت؟   </a:t>
            </a:r>
            <a:r>
              <a:rPr lang="ar-SA" sz="4000" dirty="0" smtClean="0">
                <a:solidFill>
                  <a:srgbClr val="0070C0"/>
                </a:solidFill>
              </a:rPr>
              <a:t>                  </a:t>
            </a:r>
            <a:endParaRPr lang="ar-SA" sz="4000" dirty="0" smtClean="0">
              <a:solidFill>
                <a:srgbClr val="0070C0"/>
              </a:solidFill>
            </a:endParaRPr>
          </a:p>
          <a:p>
            <a:r>
              <a:rPr lang="ar-SA" sz="4000" dirty="0" smtClean="0">
                <a:solidFill>
                  <a:srgbClr val="0070C0"/>
                </a:solidFill>
              </a:rPr>
              <a:t>مسعود: بالخير الحمد لله   </a:t>
            </a:r>
            <a:r>
              <a:rPr lang="ar-SA" sz="4000" dirty="0" smtClean="0">
                <a:solidFill>
                  <a:srgbClr val="0070C0"/>
                </a:solidFill>
              </a:rPr>
              <a:t>                                </a:t>
            </a:r>
            <a:endParaRPr lang="ar-SA" sz="4000" dirty="0" smtClean="0">
              <a:solidFill>
                <a:srgbClr val="0070C0"/>
              </a:solidFill>
            </a:endParaRPr>
          </a:p>
          <a:p>
            <a:r>
              <a:rPr lang="ar-SA" sz="4000" dirty="0" smtClean="0">
                <a:solidFill>
                  <a:srgbClr val="0070C0"/>
                </a:solidFill>
              </a:rPr>
              <a:t>سلام : أراك مهموما  فيم تفكر؟   </a:t>
            </a:r>
            <a:r>
              <a:rPr lang="ar-SA" sz="4000" dirty="0" smtClean="0">
                <a:solidFill>
                  <a:srgbClr val="0070C0"/>
                </a:solidFill>
              </a:rPr>
              <a:t>                       </a:t>
            </a:r>
            <a:endParaRPr lang="ar-SA" sz="4000" dirty="0" smtClean="0">
              <a:solidFill>
                <a:srgbClr val="0070C0"/>
              </a:solidFill>
            </a:endParaRPr>
          </a:p>
          <a:p>
            <a:r>
              <a:rPr lang="ar-SA" sz="4000" dirty="0" smtClean="0">
                <a:solidFill>
                  <a:srgbClr val="0070C0"/>
                </a:solidFill>
              </a:rPr>
              <a:t>مسعود: أفكر حال المسلمين في هذه الأيام. </a:t>
            </a:r>
            <a:r>
              <a:rPr lang="ar-SA" sz="4000" dirty="0" smtClean="0">
                <a:solidFill>
                  <a:srgbClr val="0070C0"/>
                </a:solidFill>
              </a:rPr>
              <a:t>           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8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304800" y="-228600"/>
            <a:ext cx="8305800" cy="2133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 smtClean="0">
                <a:solidFill>
                  <a:srgbClr val="FF0000"/>
                </a:solidFill>
              </a:rPr>
              <a:t>التقدير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429000" y="1219200"/>
            <a:ext cx="5943600" cy="1905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002060"/>
                </a:solidFill>
              </a:rPr>
              <a:t>العمل الزواجي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-152400" y="5867400"/>
            <a:ext cx="9296400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rgbClr val="FFFF00"/>
                </a:solidFill>
              </a:rPr>
              <a:t>اشرعزا تدريب الحوار زوجيا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6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-152400" y="0"/>
            <a:ext cx="9220200" cy="1371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bg1"/>
                </a:solidFill>
              </a:rPr>
              <a:t>الواجب المنزلي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800600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-152400" y="5943600"/>
            <a:ext cx="9296400" cy="1143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احفظوا الحوار من ست جمل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2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0" y="-76200"/>
            <a:ext cx="9144000" cy="1676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002060"/>
                </a:solidFill>
              </a:rPr>
              <a:t>شكرا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022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331</TotalTime>
  <Words>166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BlackTie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Mc</cp:lastModifiedBy>
  <cp:revision>52</cp:revision>
  <dcterms:created xsi:type="dcterms:W3CDTF">2018-02-25T06:42:01Z</dcterms:created>
  <dcterms:modified xsi:type="dcterms:W3CDTF">2019-11-04T15:19:00Z</dcterms:modified>
</cp:coreProperties>
</file>