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70" r:id="rId4"/>
    <p:sldId id="257" r:id="rId5"/>
    <p:sldId id="258" r:id="rId6"/>
    <p:sldId id="259" r:id="rId7"/>
    <p:sldId id="261" r:id="rId8"/>
    <p:sldId id="260" r:id="rId9"/>
    <p:sldId id="265" r:id="rId10"/>
    <p:sldId id="274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0E4"/>
    <a:srgbClr val="FFA135"/>
    <a:srgbClr val="A4E1A5"/>
    <a:srgbClr val="FDFE6B"/>
    <a:srgbClr val="C89462"/>
    <a:srgbClr val="C3667E"/>
    <a:srgbClr val="D19765"/>
    <a:srgbClr val="D86590"/>
    <a:srgbClr val="93B7D7"/>
    <a:srgbClr val="9F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70A6F-3512-4F38-B096-A65642C968EE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F7063-8C3E-49C5-B1CA-53672883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6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F7063-8C3E-49C5-B1CA-5367288382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0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F7063-8C3E-49C5-B1CA-5367288382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4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2CB115-1C5C-4D04-82F3-979944220D5F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9208B-BF38-4EFD-8E5B-F0E61C3E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04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2CB115-1C5C-4D04-82F3-979944220D5F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9208B-BF38-4EFD-8E5B-F0E61C3E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7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2CB115-1C5C-4D04-82F3-979944220D5F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9208B-BF38-4EFD-8E5B-F0E61C3E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35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2CB115-1C5C-4D04-82F3-979944220D5F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9208B-BF38-4EFD-8E5B-F0E61C3E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26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2CB115-1C5C-4D04-82F3-979944220D5F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9208B-BF38-4EFD-8E5B-F0E61C3E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2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2CB115-1C5C-4D04-82F3-979944220D5F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9208B-BF38-4EFD-8E5B-F0E61C3E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12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2CB115-1C5C-4D04-82F3-979944220D5F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9208B-BF38-4EFD-8E5B-F0E61C3E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08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2CB115-1C5C-4D04-82F3-979944220D5F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9208B-BF38-4EFD-8E5B-F0E61C3E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2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2CB115-1C5C-4D04-82F3-979944220D5F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9208B-BF38-4EFD-8E5B-F0E61C3E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8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2CB115-1C5C-4D04-82F3-979944220D5F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9208B-BF38-4EFD-8E5B-F0E61C3E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2CB115-1C5C-4D04-82F3-979944220D5F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9208B-BF38-4EFD-8E5B-F0E61C3E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73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746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2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33" y="1288144"/>
            <a:ext cx="3366996" cy="3366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1314" y="4451939"/>
            <a:ext cx="3309257" cy="12627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2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5466" y="1117631"/>
            <a:ext cx="3123028" cy="4430975"/>
            <a:chOff x="3573193" y="497841"/>
            <a:chExt cx="3657600" cy="5466513"/>
          </a:xfrm>
        </p:grpSpPr>
        <p:sp>
          <p:nvSpPr>
            <p:cNvPr id="3" name="Rectangle: Rounded Corners 4"/>
            <p:cNvSpPr/>
            <p:nvPr/>
          </p:nvSpPr>
          <p:spPr>
            <a:xfrm>
              <a:off x="3573193" y="497841"/>
              <a:ext cx="3657600" cy="5466513"/>
            </a:xfrm>
            <a:custGeom>
              <a:avLst/>
              <a:gdLst>
                <a:gd name="connsiteX0" fmla="*/ 0 w 3404382"/>
                <a:gd name="connsiteY0" fmla="*/ 567408 h 5382106"/>
                <a:gd name="connsiteX1" fmla="*/ 567408 w 3404382"/>
                <a:gd name="connsiteY1" fmla="*/ 0 h 5382106"/>
                <a:gd name="connsiteX2" fmla="*/ 2836974 w 3404382"/>
                <a:gd name="connsiteY2" fmla="*/ 0 h 5382106"/>
                <a:gd name="connsiteX3" fmla="*/ 3404382 w 3404382"/>
                <a:gd name="connsiteY3" fmla="*/ 567408 h 5382106"/>
                <a:gd name="connsiteX4" fmla="*/ 3404382 w 3404382"/>
                <a:gd name="connsiteY4" fmla="*/ 4814698 h 5382106"/>
                <a:gd name="connsiteX5" fmla="*/ 2836974 w 3404382"/>
                <a:gd name="connsiteY5" fmla="*/ 5382106 h 5382106"/>
                <a:gd name="connsiteX6" fmla="*/ 567408 w 3404382"/>
                <a:gd name="connsiteY6" fmla="*/ 5382106 h 5382106"/>
                <a:gd name="connsiteX7" fmla="*/ 0 w 3404382"/>
                <a:gd name="connsiteY7" fmla="*/ 4814698 h 5382106"/>
                <a:gd name="connsiteX8" fmla="*/ 0 w 3404382"/>
                <a:gd name="connsiteY8" fmla="*/ 567408 h 5382106"/>
                <a:gd name="connsiteX0" fmla="*/ 0 w 3516924"/>
                <a:gd name="connsiteY0" fmla="*/ 567408 h 5382106"/>
                <a:gd name="connsiteX1" fmla="*/ 567408 w 3516924"/>
                <a:gd name="connsiteY1" fmla="*/ 0 h 5382106"/>
                <a:gd name="connsiteX2" fmla="*/ 2836974 w 3516924"/>
                <a:gd name="connsiteY2" fmla="*/ 0 h 5382106"/>
                <a:gd name="connsiteX3" fmla="*/ 3516924 w 3516924"/>
                <a:gd name="connsiteY3" fmla="*/ 890965 h 5382106"/>
                <a:gd name="connsiteX4" fmla="*/ 3404382 w 3516924"/>
                <a:gd name="connsiteY4" fmla="*/ 4814698 h 5382106"/>
                <a:gd name="connsiteX5" fmla="*/ 2836974 w 3516924"/>
                <a:gd name="connsiteY5" fmla="*/ 5382106 h 5382106"/>
                <a:gd name="connsiteX6" fmla="*/ 567408 w 3516924"/>
                <a:gd name="connsiteY6" fmla="*/ 5382106 h 5382106"/>
                <a:gd name="connsiteX7" fmla="*/ 0 w 3516924"/>
                <a:gd name="connsiteY7" fmla="*/ 4814698 h 5382106"/>
                <a:gd name="connsiteX8" fmla="*/ 0 w 3516924"/>
                <a:gd name="connsiteY8" fmla="*/ 567408 h 5382106"/>
                <a:gd name="connsiteX0" fmla="*/ 84406 w 3601330"/>
                <a:gd name="connsiteY0" fmla="*/ 567408 h 5382106"/>
                <a:gd name="connsiteX1" fmla="*/ 651814 w 3601330"/>
                <a:gd name="connsiteY1" fmla="*/ 0 h 5382106"/>
                <a:gd name="connsiteX2" fmla="*/ 2921380 w 3601330"/>
                <a:gd name="connsiteY2" fmla="*/ 0 h 5382106"/>
                <a:gd name="connsiteX3" fmla="*/ 3601330 w 3601330"/>
                <a:gd name="connsiteY3" fmla="*/ 890965 h 5382106"/>
                <a:gd name="connsiteX4" fmla="*/ 3488788 w 3601330"/>
                <a:gd name="connsiteY4" fmla="*/ 4814698 h 5382106"/>
                <a:gd name="connsiteX5" fmla="*/ 2921380 w 3601330"/>
                <a:gd name="connsiteY5" fmla="*/ 5382106 h 5382106"/>
                <a:gd name="connsiteX6" fmla="*/ 651814 w 3601330"/>
                <a:gd name="connsiteY6" fmla="*/ 5382106 h 5382106"/>
                <a:gd name="connsiteX7" fmla="*/ 0 w 3601330"/>
                <a:gd name="connsiteY7" fmla="*/ 4828766 h 5382106"/>
                <a:gd name="connsiteX8" fmla="*/ 84406 w 3601330"/>
                <a:gd name="connsiteY8" fmla="*/ 567408 h 5382106"/>
                <a:gd name="connsiteX0" fmla="*/ 182879 w 3601330"/>
                <a:gd name="connsiteY0" fmla="*/ 483002 h 5382106"/>
                <a:gd name="connsiteX1" fmla="*/ 651814 w 3601330"/>
                <a:gd name="connsiteY1" fmla="*/ 0 h 5382106"/>
                <a:gd name="connsiteX2" fmla="*/ 2921380 w 3601330"/>
                <a:gd name="connsiteY2" fmla="*/ 0 h 5382106"/>
                <a:gd name="connsiteX3" fmla="*/ 3601330 w 3601330"/>
                <a:gd name="connsiteY3" fmla="*/ 890965 h 5382106"/>
                <a:gd name="connsiteX4" fmla="*/ 3488788 w 3601330"/>
                <a:gd name="connsiteY4" fmla="*/ 4814698 h 5382106"/>
                <a:gd name="connsiteX5" fmla="*/ 2921380 w 3601330"/>
                <a:gd name="connsiteY5" fmla="*/ 5382106 h 5382106"/>
                <a:gd name="connsiteX6" fmla="*/ 651814 w 3601330"/>
                <a:gd name="connsiteY6" fmla="*/ 5382106 h 5382106"/>
                <a:gd name="connsiteX7" fmla="*/ 0 w 3601330"/>
                <a:gd name="connsiteY7" fmla="*/ 4828766 h 5382106"/>
                <a:gd name="connsiteX8" fmla="*/ 182879 w 3601330"/>
                <a:gd name="connsiteY8" fmla="*/ 483002 h 5382106"/>
                <a:gd name="connsiteX0" fmla="*/ 281353 w 3601330"/>
                <a:gd name="connsiteY0" fmla="*/ 468934 h 5382106"/>
                <a:gd name="connsiteX1" fmla="*/ 651814 w 3601330"/>
                <a:gd name="connsiteY1" fmla="*/ 0 h 5382106"/>
                <a:gd name="connsiteX2" fmla="*/ 2921380 w 3601330"/>
                <a:gd name="connsiteY2" fmla="*/ 0 h 5382106"/>
                <a:gd name="connsiteX3" fmla="*/ 3601330 w 3601330"/>
                <a:gd name="connsiteY3" fmla="*/ 890965 h 5382106"/>
                <a:gd name="connsiteX4" fmla="*/ 3488788 w 3601330"/>
                <a:gd name="connsiteY4" fmla="*/ 4814698 h 5382106"/>
                <a:gd name="connsiteX5" fmla="*/ 2921380 w 3601330"/>
                <a:gd name="connsiteY5" fmla="*/ 5382106 h 5382106"/>
                <a:gd name="connsiteX6" fmla="*/ 651814 w 3601330"/>
                <a:gd name="connsiteY6" fmla="*/ 5382106 h 5382106"/>
                <a:gd name="connsiteX7" fmla="*/ 0 w 3601330"/>
                <a:gd name="connsiteY7" fmla="*/ 4828766 h 5382106"/>
                <a:gd name="connsiteX8" fmla="*/ 281353 w 3601330"/>
                <a:gd name="connsiteY8" fmla="*/ 468934 h 5382106"/>
                <a:gd name="connsiteX0" fmla="*/ 281353 w 3601330"/>
                <a:gd name="connsiteY0" fmla="*/ 468934 h 5382106"/>
                <a:gd name="connsiteX1" fmla="*/ 651814 w 3601330"/>
                <a:gd name="connsiteY1" fmla="*/ 0 h 5382106"/>
                <a:gd name="connsiteX2" fmla="*/ 2921380 w 3601330"/>
                <a:gd name="connsiteY2" fmla="*/ 0 h 5382106"/>
                <a:gd name="connsiteX3" fmla="*/ 3601330 w 3601330"/>
                <a:gd name="connsiteY3" fmla="*/ 890965 h 5382106"/>
                <a:gd name="connsiteX4" fmla="*/ 3559127 w 3601330"/>
                <a:gd name="connsiteY4" fmla="*/ 4617750 h 5382106"/>
                <a:gd name="connsiteX5" fmla="*/ 2921380 w 3601330"/>
                <a:gd name="connsiteY5" fmla="*/ 5382106 h 5382106"/>
                <a:gd name="connsiteX6" fmla="*/ 651814 w 3601330"/>
                <a:gd name="connsiteY6" fmla="*/ 5382106 h 5382106"/>
                <a:gd name="connsiteX7" fmla="*/ 0 w 3601330"/>
                <a:gd name="connsiteY7" fmla="*/ 4828766 h 5382106"/>
                <a:gd name="connsiteX8" fmla="*/ 281353 w 3601330"/>
                <a:gd name="connsiteY8" fmla="*/ 468934 h 5382106"/>
                <a:gd name="connsiteX0" fmla="*/ 281353 w 3657600"/>
                <a:gd name="connsiteY0" fmla="*/ 468934 h 5382106"/>
                <a:gd name="connsiteX1" fmla="*/ 651814 w 3657600"/>
                <a:gd name="connsiteY1" fmla="*/ 0 h 5382106"/>
                <a:gd name="connsiteX2" fmla="*/ 2921380 w 3657600"/>
                <a:gd name="connsiteY2" fmla="*/ 0 h 5382106"/>
                <a:gd name="connsiteX3" fmla="*/ 3657600 w 3657600"/>
                <a:gd name="connsiteY3" fmla="*/ 820626 h 5382106"/>
                <a:gd name="connsiteX4" fmla="*/ 3559127 w 3657600"/>
                <a:gd name="connsiteY4" fmla="*/ 4617750 h 5382106"/>
                <a:gd name="connsiteX5" fmla="*/ 2921380 w 3657600"/>
                <a:gd name="connsiteY5" fmla="*/ 5382106 h 5382106"/>
                <a:gd name="connsiteX6" fmla="*/ 651814 w 3657600"/>
                <a:gd name="connsiteY6" fmla="*/ 5382106 h 5382106"/>
                <a:gd name="connsiteX7" fmla="*/ 0 w 3657600"/>
                <a:gd name="connsiteY7" fmla="*/ 4828766 h 5382106"/>
                <a:gd name="connsiteX8" fmla="*/ 281353 w 3657600"/>
                <a:gd name="connsiteY8" fmla="*/ 468934 h 5382106"/>
                <a:gd name="connsiteX0" fmla="*/ 281353 w 3657600"/>
                <a:gd name="connsiteY0" fmla="*/ 553341 h 5466513"/>
                <a:gd name="connsiteX1" fmla="*/ 651814 w 3657600"/>
                <a:gd name="connsiteY1" fmla="*/ 84407 h 5466513"/>
                <a:gd name="connsiteX2" fmla="*/ 998806 w 3657600"/>
                <a:gd name="connsiteY2" fmla="*/ 0 h 5466513"/>
                <a:gd name="connsiteX3" fmla="*/ 2921380 w 3657600"/>
                <a:gd name="connsiteY3" fmla="*/ 84407 h 5466513"/>
                <a:gd name="connsiteX4" fmla="*/ 3657600 w 3657600"/>
                <a:gd name="connsiteY4" fmla="*/ 905033 h 5466513"/>
                <a:gd name="connsiteX5" fmla="*/ 3559127 w 3657600"/>
                <a:gd name="connsiteY5" fmla="*/ 4702157 h 5466513"/>
                <a:gd name="connsiteX6" fmla="*/ 2921380 w 3657600"/>
                <a:gd name="connsiteY6" fmla="*/ 5466513 h 5466513"/>
                <a:gd name="connsiteX7" fmla="*/ 651814 w 3657600"/>
                <a:gd name="connsiteY7" fmla="*/ 5466513 h 5466513"/>
                <a:gd name="connsiteX8" fmla="*/ 0 w 3657600"/>
                <a:gd name="connsiteY8" fmla="*/ 4913173 h 5466513"/>
                <a:gd name="connsiteX9" fmla="*/ 281353 w 3657600"/>
                <a:gd name="connsiteY9" fmla="*/ 553341 h 5466513"/>
                <a:gd name="connsiteX0" fmla="*/ 281353 w 3657600"/>
                <a:gd name="connsiteY0" fmla="*/ 553341 h 5466513"/>
                <a:gd name="connsiteX1" fmla="*/ 637747 w 3657600"/>
                <a:gd name="connsiteY1" fmla="*/ 42204 h 5466513"/>
                <a:gd name="connsiteX2" fmla="*/ 998806 w 3657600"/>
                <a:gd name="connsiteY2" fmla="*/ 0 h 5466513"/>
                <a:gd name="connsiteX3" fmla="*/ 2921380 w 3657600"/>
                <a:gd name="connsiteY3" fmla="*/ 84407 h 5466513"/>
                <a:gd name="connsiteX4" fmla="*/ 3657600 w 3657600"/>
                <a:gd name="connsiteY4" fmla="*/ 905033 h 5466513"/>
                <a:gd name="connsiteX5" fmla="*/ 3559127 w 3657600"/>
                <a:gd name="connsiteY5" fmla="*/ 4702157 h 5466513"/>
                <a:gd name="connsiteX6" fmla="*/ 2921380 w 3657600"/>
                <a:gd name="connsiteY6" fmla="*/ 5466513 h 5466513"/>
                <a:gd name="connsiteX7" fmla="*/ 651814 w 3657600"/>
                <a:gd name="connsiteY7" fmla="*/ 5466513 h 5466513"/>
                <a:gd name="connsiteX8" fmla="*/ 0 w 3657600"/>
                <a:gd name="connsiteY8" fmla="*/ 4913173 h 5466513"/>
                <a:gd name="connsiteX9" fmla="*/ 281353 w 3657600"/>
                <a:gd name="connsiteY9" fmla="*/ 553341 h 546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7600" h="5466513">
                  <a:moveTo>
                    <a:pt x="281353" y="553341"/>
                  </a:moveTo>
                  <a:cubicBezTo>
                    <a:pt x="281353" y="239970"/>
                    <a:pt x="324376" y="42204"/>
                    <a:pt x="637747" y="42204"/>
                  </a:cubicBezTo>
                  <a:cubicBezTo>
                    <a:pt x="739343" y="42204"/>
                    <a:pt x="897210" y="0"/>
                    <a:pt x="998806" y="0"/>
                  </a:cubicBezTo>
                  <a:lnTo>
                    <a:pt x="2921380" y="84407"/>
                  </a:lnTo>
                  <a:cubicBezTo>
                    <a:pt x="3234751" y="84407"/>
                    <a:pt x="3657600" y="591662"/>
                    <a:pt x="3657600" y="905033"/>
                  </a:cubicBezTo>
                  <a:cubicBezTo>
                    <a:pt x="3657600" y="2320796"/>
                    <a:pt x="3559127" y="3286394"/>
                    <a:pt x="3559127" y="4702157"/>
                  </a:cubicBezTo>
                  <a:cubicBezTo>
                    <a:pt x="3559127" y="5015528"/>
                    <a:pt x="3234751" y="5466513"/>
                    <a:pt x="2921380" y="5466513"/>
                  </a:cubicBezTo>
                  <a:lnTo>
                    <a:pt x="651814" y="5466513"/>
                  </a:lnTo>
                  <a:cubicBezTo>
                    <a:pt x="338443" y="5466513"/>
                    <a:pt x="0" y="5226544"/>
                    <a:pt x="0" y="4913173"/>
                  </a:cubicBezTo>
                  <a:lnTo>
                    <a:pt x="281353" y="553341"/>
                  </a:lnTo>
                  <a:close/>
                </a:path>
              </a:pathLst>
            </a:custGeom>
            <a:solidFill>
              <a:srgbClr val="A5E1A5"/>
            </a:solidFill>
            <a:ln w="76200">
              <a:solidFill>
                <a:srgbClr val="029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4"/>
            <p:cNvSpPr/>
            <p:nvPr/>
          </p:nvSpPr>
          <p:spPr>
            <a:xfrm>
              <a:off x="3725595" y="604911"/>
              <a:ext cx="3421822" cy="5237241"/>
            </a:xfrm>
            <a:custGeom>
              <a:avLst/>
              <a:gdLst>
                <a:gd name="connsiteX0" fmla="*/ 0 w 3404382"/>
                <a:gd name="connsiteY0" fmla="*/ 567408 h 5382106"/>
                <a:gd name="connsiteX1" fmla="*/ 567408 w 3404382"/>
                <a:gd name="connsiteY1" fmla="*/ 0 h 5382106"/>
                <a:gd name="connsiteX2" fmla="*/ 2836974 w 3404382"/>
                <a:gd name="connsiteY2" fmla="*/ 0 h 5382106"/>
                <a:gd name="connsiteX3" fmla="*/ 3404382 w 3404382"/>
                <a:gd name="connsiteY3" fmla="*/ 567408 h 5382106"/>
                <a:gd name="connsiteX4" fmla="*/ 3404382 w 3404382"/>
                <a:gd name="connsiteY4" fmla="*/ 4814698 h 5382106"/>
                <a:gd name="connsiteX5" fmla="*/ 2836974 w 3404382"/>
                <a:gd name="connsiteY5" fmla="*/ 5382106 h 5382106"/>
                <a:gd name="connsiteX6" fmla="*/ 567408 w 3404382"/>
                <a:gd name="connsiteY6" fmla="*/ 5382106 h 5382106"/>
                <a:gd name="connsiteX7" fmla="*/ 0 w 3404382"/>
                <a:gd name="connsiteY7" fmla="*/ 4814698 h 5382106"/>
                <a:gd name="connsiteX8" fmla="*/ 0 w 3404382"/>
                <a:gd name="connsiteY8" fmla="*/ 567408 h 5382106"/>
                <a:gd name="connsiteX0" fmla="*/ 0 w 3516924"/>
                <a:gd name="connsiteY0" fmla="*/ 567408 h 5382106"/>
                <a:gd name="connsiteX1" fmla="*/ 567408 w 3516924"/>
                <a:gd name="connsiteY1" fmla="*/ 0 h 5382106"/>
                <a:gd name="connsiteX2" fmla="*/ 2836974 w 3516924"/>
                <a:gd name="connsiteY2" fmla="*/ 0 h 5382106"/>
                <a:gd name="connsiteX3" fmla="*/ 3516924 w 3516924"/>
                <a:gd name="connsiteY3" fmla="*/ 890965 h 5382106"/>
                <a:gd name="connsiteX4" fmla="*/ 3404382 w 3516924"/>
                <a:gd name="connsiteY4" fmla="*/ 4814698 h 5382106"/>
                <a:gd name="connsiteX5" fmla="*/ 2836974 w 3516924"/>
                <a:gd name="connsiteY5" fmla="*/ 5382106 h 5382106"/>
                <a:gd name="connsiteX6" fmla="*/ 567408 w 3516924"/>
                <a:gd name="connsiteY6" fmla="*/ 5382106 h 5382106"/>
                <a:gd name="connsiteX7" fmla="*/ 0 w 3516924"/>
                <a:gd name="connsiteY7" fmla="*/ 4814698 h 5382106"/>
                <a:gd name="connsiteX8" fmla="*/ 0 w 3516924"/>
                <a:gd name="connsiteY8" fmla="*/ 567408 h 5382106"/>
                <a:gd name="connsiteX0" fmla="*/ 84406 w 3601330"/>
                <a:gd name="connsiteY0" fmla="*/ 567408 h 5382106"/>
                <a:gd name="connsiteX1" fmla="*/ 651814 w 3601330"/>
                <a:gd name="connsiteY1" fmla="*/ 0 h 5382106"/>
                <a:gd name="connsiteX2" fmla="*/ 2921380 w 3601330"/>
                <a:gd name="connsiteY2" fmla="*/ 0 h 5382106"/>
                <a:gd name="connsiteX3" fmla="*/ 3601330 w 3601330"/>
                <a:gd name="connsiteY3" fmla="*/ 890965 h 5382106"/>
                <a:gd name="connsiteX4" fmla="*/ 3488788 w 3601330"/>
                <a:gd name="connsiteY4" fmla="*/ 4814698 h 5382106"/>
                <a:gd name="connsiteX5" fmla="*/ 2921380 w 3601330"/>
                <a:gd name="connsiteY5" fmla="*/ 5382106 h 5382106"/>
                <a:gd name="connsiteX6" fmla="*/ 651814 w 3601330"/>
                <a:gd name="connsiteY6" fmla="*/ 5382106 h 5382106"/>
                <a:gd name="connsiteX7" fmla="*/ 0 w 3601330"/>
                <a:gd name="connsiteY7" fmla="*/ 4828766 h 5382106"/>
                <a:gd name="connsiteX8" fmla="*/ 84406 w 3601330"/>
                <a:gd name="connsiteY8" fmla="*/ 567408 h 5382106"/>
                <a:gd name="connsiteX0" fmla="*/ 182879 w 3601330"/>
                <a:gd name="connsiteY0" fmla="*/ 483002 h 5382106"/>
                <a:gd name="connsiteX1" fmla="*/ 651814 w 3601330"/>
                <a:gd name="connsiteY1" fmla="*/ 0 h 5382106"/>
                <a:gd name="connsiteX2" fmla="*/ 2921380 w 3601330"/>
                <a:gd name="connsiteY2" fmla="*/ 0 h 5382106"/>
                <a:gd name="connsiteX3" fmla="*/ 3601330 w 3601330"/>
                <a:gd name="connsiteY3" fmla="*/ 890965 h 5382106"/>
                <a:gd name="connsiteX4" fmla="*/ 3488788 w 3601330"/>
                <a:gd name="connsiteY4" fmla="*/ 4814698 h 5382106"/>
                <a:gd name="connsiteX5" fmla="*/ 2921380 w 3601330"/>
                <a:gd name="connsiteY5" fmla="*/ 5382106 h 5382106"/>
                <a:gd name="connsiteX6" fmla="*/ 651814 w 3601330"/>
                <a:gd name="connsiteY6" fmla="*/ 5382106 h 5382106"/>
                <a:gd name="connsiteX7" fmla="*/ 0 w 3601330"/>
                <a:gd name="connsiteY7" fmla="*/ 4828766 h 5382106"/>
                <a:gd name="connsiteX8" fmla="*/ 182879 w 3601330"/>
                <a:gd name="connsiteY8" fmla="*/ 483002 h 5382106"/>
                <a:gd name="connsiteX0" fmla="*/ 281353 w 3601330"/>
                <a:gd name="connsiteY0" fmla="*/ 468934 h 5382106"/>
                <a:gd name="connsiteX1" fmla="*/ 651814 w 3601330"/>
                <a:gd name="connsiteY1" fmla="*/ 0 h 5382106"/>
                <a:gd name="connsiteX2" fmla="*/ 2921380 w 3601330"/>
                <a:gd name="connsiteY2" fmla="*/ 0 h 5382106"/>
                <a:gd name="connsiteX3" fmla="*/ 3601330 w 3601330"/>
                <a:gd name="connsiteY3" fmla="*/ 890965 h 5382106"/>
                <a:gd name="connsiteX4" fmla="*/ 3488788 w 3601330"/>
                <a:gd name="connsiteY4" fmla="*/ 4814698 h 5382106"/>
                <a:gd name="connsiteX5" fmla="*/ 2921380 w 3601330"/>
                <a:gd name="connsiteY5" fmla="*/ 5382106 h 5382106"/>
                <a:gd name="connsiteX6" fmla="*/ 651814 w 3601330"/>
                <a:gd name="connsiteY6" fmla="*/ 5382106 h 5382106"/>
                <a:gd name="connsiteX7" fmla="*/ 0 w 3601330"/>
                <a:gd name="connsiteY7" fmla="*/ 4828766 h 5382106"/>
                <a:gd name="connsiteX8" fmla="*/ 281353 w 3601330"/>
                <a:gd name="connsiteY8" fmla="*/ 468934 h 5382106"/>
                <a:gd name="connsiteX0" fmla="*/ 281353 w 3601330"/>
                <a:gd name="connsiteY0" fmla="*/ 468934 h 5382106"/>
                <a:gd name="connsiteX1" fmla="*/ 651814 w 3601330"/>
                <a:gd name="connsiteY1" fmla="*/ 0 h 5382106"/>
                <a:gd name="connsiteX2" fmla="*/ 2921380 w 3601330"/>
                <a:gd name="connsiteY2" fmla="*/ 0 h 5382106"/>
                <a:gd name="connsiteX3" fmla="*/ 3601330 w 3601330"/>
                <a:gd name="connsiteY3" fmla="*/ 890965 h 5382106"/>
                <a:gd name="connsiteX4" fmla="*/ 3559127 w 3601330"/>
                <a:gd name="connsiteY4" fmla="*/ 4617750 h 5382106"/>
                <a:gd name="connsiteX5" fmla="*/ 2921380 w 3601330"/>
                <a:gd name="connsiteY5" fmla="*/ 5382106 h 5382106"/>
                <a:gd name="connsiteX6" fmla="*/ 651814 w 3601330"/>
                <a:gd name="connsiteY6" fmla="*/ 5382106 h 5382106"/>
                <a:gd name="connsiteX7" fmla="*/ 0 w 3601330"/>
                <a:gd name="connsiteY7" fmla="*/ 4828766 h 5382106"/>
                <a:gd name="connsiteX8" fmla="*/ 281353 w 3601330"/>
                <a:gd name="connsiteY8" fmla="*/ 468934 h 5382106"/>
                <a:gd name="connsiteX0" fmla="*/ 281353 w 3657600"/>
                <a:gd name="connsiteY0" fmla="*/ 468934 h 5382106"/>
                <a:gd name="connsiteX1" fmla="*/ 651814 w 3657600"/>
                <a:gd name="connsiteY1" fmla="*/ 0 h 5382106"/>
                <a:gd name="connsiteX2" fmla="*/ 2921380 w 3657600"/>
                <a:gd name="connsiteY2" fmla="*/ 0 h 5382106"/>
                <a:gd name="connsiteX3" fmla="*/ 3657600 w 3657600"/>
                <a:gd name="connsiteY3" fmla="*/ 820626 h 5382106"/>
                <a:gd name="connsiteX4" fmla="*/ 3559127 w 3657600"/>
                <a:gd name="connsiteY4" fmla="*/ 4617750 h 5382106"/>
                <a:gd name="connsiteX5" fmla="*/ 2921380 w 3657600"/>
                <a:gd name="connsiteY5" fmla="*/ 5382106 h 5382106"/>
                <a:gd name="connsiteX6" fmla="*/ 651814 w 3657600"/>
                <a:gd name="connsiteY6" fmla="*/ 5382106 h 5382106"/>
                <a:gd name="connsiteX7" fmla="*/ 0 w 3657600"/>
                <a:gd name="connsiteY7" fmla="*/ 4828766 h 5382106"/>
                <a:gd name="connsiteX8" fmla="*/ 281353 w 3657600"/>
                <a:gd name="connsiteY8" fmla="*/ 468934 h 5382106"/>
                <a:gd name="connsiteX0" fmla="*/ 281353 w 3657600"/>
                <a:gd name="connsiteY0" fmla="*/ 553341 h 5466513"/>
                <a:gd name="connsiteX1" fmla="*/ 651814 w 3657600"/>
                <a:gd name="connsiteY1" fmla="*/ 84407 h 5466513"/>
                <a:gd name="connsiteX2" fmla="*/ 998806 w 3657600"/>
                <a:gd name="connsiteY2" fmla="*/ 0 h 5466513"/>
                <a:gd name="connsiteX3" fmla="*/ 2921380 w 3657600"/>
                <a:gd name="connsiteY3" fmla="*/ 84407 h 5466513"/>
                <a:gd name="connsiteX4" fmla="*/ 3657600 w 3657600"/>
                <a:gd name="connsiteY4" fmla="*/ 905033 h 5466513"/>
                <a:gd name="connsiteX5" fmla="*/ 3559127 w 3657600"/>
                <a:gd name="connsiteY5" fmla="*/ 4702157 h 5466513"/>
                <a:gd name="connsiteX6" fmla="*/ 2921380 w 3657600"/>
                <a:gd name="connsiteY6" fmla="*/ 5466513 h 5466513"/>
                <a:gd name="connsiteX7" fmla="*/ 651814 w 3657600"/>
                <a:gd name="connsiteY7" fmla="*/ 5466513 h 5466513"/>
                <a:gd name="connsiteX8" fmla="*/ 0 w 3657600"/>
                <a:gd name="connsiteY8" fmla="*/ 4913173 h 5466513"/>
                <a:gd name="connsiteX9" fmla="*/ 281353 w 3657600"/>
                <a:gd name="connsiteY9" fmla="*/ 553341 h 5466513"/>
                <a:gd name="connsiteX0" fmla="*/ 281353 w 3657600"/>
                <a:gd name="connsiteY0" fmla="*/ 553341 h 5466513"/>
                <a:gd name="connsiteX1" fmla="*/ 637747 w 3657600"/>
                <a:gd name="connsiteY1" fmla="*/ 42204 h 5466513"/>
                <a:gd name="connsiteX2" fmla="*/ 998806 w 3657600"/>
                <a:gd name="connsiteY2" fmla="*/ 0 h 5466513"/>
                <a:gd name="connsiteX3" fmla="*/ 2921380 w 3657600"/>
                <a:gd name="connsiteY3" fmla="*/ 84407 h 5466513"/>
                <a:gd name="connsiteX4" fmla="*/ 3657600 w 3657600"/>
                <a:gd name="connsiteY4" fmla="*/ 905033 h 5466513"/>
                <a:gd name="connsiteX5" fmla="*/ 3559127 w 3657600"/>
                <a:gd name="connsiteY5" fmla="*/ 4702157 h 5466513"/>
                <a:gd name="connsiteX6" fmla="*/ 2921380 w 3657600"/>
                <a:gd name="connsiteY6" fmla="*/ 5466513 h 5466513"/>
                <a:gd name="connsiteX7" fmla="*/ 651814 w 3657600"/>
                <a:gd name="connsiteY7" fmla="*/ 5466513 h 5466513"/>
                <a:gd name="connsiteX8" fmla="*/ 0 w 3657600"/>
                <a:gd name="connsiteY8" fmla="*/ 4913173 h 5466513"/>
                <a:gd name="connsiteX9" fmla="*/ 281353 w 3657600"/>
                <a:gd name="connsiteY9" fmla="*/ 553341 h 5466513"/>
                <a:gd name="connsiteX0" fmla="*/ 281353 w 3657600"/>
                <a:gd name="connsiteY0" fmla="*/ 553341 h 5466513"/>
                <a:gd name="connsiteX1" fmla="*/ 637747 w 3657600"/>
                <a:gd name="connsiteY1" fmla="*/ 42204 h 5466513"/>
                <a:gd name="connsiteX2" fmla="*/ 998806 w 3657600"/>
                <a:gd name="connsiteY2" fmla="*/ 0 h 5466513"/>
                <a:gd name="connsiteX3" fmla="*/ 2921380 w 3657600"/>
                <a:gd name="connsiteY3" fmla="*/ 84407 h 5466513"/>
                <a:gd name="connsiteX4" fmla="*/ 3657600 w 3657600"/>
                <a:gd name="connsiteY4" fmla="*/ 905033 h 5466513"/>
                <a:gd name="connsiteX5" fmla="*/ 3559127 w 3657600"/>
                <a:gd name="connsiteY5" fmla="*/ 4702157 h 5466513"/>
                <a:gd name="connsiteX6" fmla="*/ 2921380 w 3657600"/>
                <a:gd name="connsiteY6" fmla="*/ 5466513 h 5466513"/>
                <a:gd name="connsiteX7" fmla="*/ 544312 w 3657600"/>
                <a:gd name="connsiteY7" fmla="*/ 5436885 h 5466513"/>
                <a:gd name="connsiteX8" fmla="*/ 0 w 3657600"/>
                <a:gd name="connsiteY8" fmla="*/ 4913173 h 5466513"/>
                <a:gd name="connsiteX9" fmla="*/ 281353 w 3657600"/>
                <a:gd name="connsiteY9" fmla="*/ 553341 h 5466513"/>
                <a:gd name="connsiteX0" fmla="*/ 281353 w 3657600"/>
                <a:gd name="connsiteY0" fmla="*/ 553341 h 5510956"/>
                <a:gd name="connsiteX1" fmla="*/ 637747 w 3657600"/>
                <a:gd name="connsiteY1" fmla="*/ 42204 h 5510956"/>
                <a:gd name="connsiteX2" fmla="*/ 998806 w 3657600"/>
                <a:gd name="connsiteY2" fmla="*/ 0 h 5510956"/>
                <a:gd name="connsiteX3" fmla="*/ 2921380 w 3657600"/>
                <a:gd name="connsiteY3" fmla="*/ 84407 h 5510956"/>
                <a:gd name="connsiteX4" fmla="*/ 3657600 w 3657600"/>
                <a:gd name="connsiteY4" fmla="*/ 905033 h 5510956"/>
                <a:gd name="connsiteX5" fmla="*/ 3559127 w 3657600"/>
                <a:gd name="connsiteY5" fmla="*/ 4702157 h 5510956"/>
                <a:gd name="connsiteX6" fmla="*/ 2890665 w 3657600"/>
                <a:gd name="connsiteY6" fmla="*/ 5510956 h 5510956"/>
                <a:gd name="connsiteX7" fmla="*/ 544312 w 3657600"/>
                <a:gd name="connsiteY7" fmla="*/ 5436885 h 5510956"/>
                <a:gd name="connsiteX8" fmla="*/ 0 w 3657600"/>
                <a:gd name="connsiteY8" fmla="*/ 4913173 h 5510956"/>
                <a:gd name="connsiteX9" fmla="*/ 281353 w 3657600"/>
                <a:gd name="connsiteY9" fmla="*/ 553341 h 5510956"/>
                <a:gd name="connsiteX0" fmla="*/ 281353 w 3657600"/>
                <a:gd name="connsiteY0" fmla="*/ 553341 h 5515232"/>
                <a:gd name="connsiteX1" fmla="*/ 637747 w 3657600"/>
                <a:gd name="connsiteY1" fmla="*/ 42204 h 5515232"/>
                <a:gd name="connsiteX2" fmla="*/ 998806 w 3657600"/>
                <a:gd name="connsiteY2" fmla="*/ 0 h 5515232"/>
                <a:gd name="connsiteX3" fmla="*/ 2921380 w 3657600"/>
                <a:gd name="connsiteY3" fmla="*/ 84407 h 5515232"/>
                <a:gd name="connsiteX4" fmla="*/ 3657600 w 3657600"/>
                <a:gd name="connsiteY4" fmla="*/ 905033 h 5515232"/>
                <a:gd name="connsiteX5" fmla="*/ 3559127 w 3657600"/>
                <a:gd name="connsiteY5" fmla="*/ 4702157 h 5515232"/>
                <a:gd name="connsiteX6" fmla="*/ 2890665 w 3657600"/>
                <a:gd name="connsiteY6" fmla="*/ 5510956 h 5515232"/>
                <a:gd name="connsiteX7" fmla="*/ 1400075 w 3657600"/>
                <a:gd name="connsiteY7" fmla="*/ 5510956 h 5515232"/>
                <a:gd name="connsiteX8" fmla="*/ 544312 w 3657600"/>
                <a:gd name="connsiteY8" fmla="*/ 5436885 h 5515232"/>
                <a:gd name="connsiteX9" fmla="*/ 0 w 3657600"/>
                <a:gd name="connsiteY9" fmla="*/ 4913173 h 5515232"/>
                <a:gd name="connsiteX10" fmla="*/ 281353 w 3657600"/>
                <a:gd name="connsiteY10" fmla="*/ 553341 h 5515232"/>
                <a:gd name="connsiteX0" fmla="*/ 281353 w 3657600"/>
                <a:gd name="connsiteY0" fmla="*/ 553341 h 5515232"/>
                <a:gd name="connsiteX1" fmla="*/ 637747 w 3657600"/>
                <a:gd name="connsiteY1" fmla="*/ 42204 h 5515232"/>
                <a:gd name="connsiteX2" fmla="*/ 998806 w 3657600"/>
                <a:gd name="connsiteY2" fmla="*/ 0 h 5515232"/>
                <a:gd name="connsiteX3" fmla="*/ 2921380 w 3657600"/>
                <a:gd name="connsiteY3" fmla="*/ 84407 h 5515232"/>
                <a:gd name="connsiteX4" fmla="*/ 3657600 w 3657600"/>
                <a:gd name="connsiteY4" fmla="*/ 905033 h 5515232"/>
                <a:gd name="connsiteX5" fmla="*/ 3559127 w 3657600"/>
                <a:gd name="connsiteY5" fmla="*/ 4702157 h 5515232"/>
                <a:gd name="connsiteX6" fmla="*/ 2890665 w 3657600"/>
                <a:gd name="connsiteY6" fmla="*/ 5510956 h 5515232"/>
                <a:gd name="connsiteX7" fmla="*/ 1400075 w 3657600"/>
                <a:gd name="connsiteY7" fmla="*/ 5510956 h 5515232"/>
                <a:gd name="connsiteX8" fmla="*/ 513597 w 3657600"/>
                <a:gd name="connsiteY8" fmla="*/ 5481329 h 5515232"/>
                <a:gd name="connsiteX9" fmla="*/ 0 w 3657600"/>
                <a:gd name="connsiteY9" fmla="*/ 4913173 h 5515232"/>
                <a:gd name="connsiteX10" fmla="*/ 281353 w 3657600"/>
                <a:gd name="connsiteY10" fmla="*/ 553341 h 5515232"/>
                <a:gd name="connsiteX0" fmla="*/ 281353 w 3657600"/>
                <a:gd name="connsiteY0" fmla="*/ 553341 h 5515232"/>
                <a:gd name="connsiteX1" fmla="*/ 637747 w 3657600"/>
                <a:gd name="connsiteY1" fmla="*/ 42204 h 5515232"/>
                <a:gd name="connsiteX2" fmla="*/ 998806 w 3657600"/>
                <a:gd name="connsiteY2" fmla="*/ 0 h 5515232"/>
                <a:gd name="connsiteX3" fmla="*/ 2921380 w 3657600"/>
                <a:gd name="connsiteY3" fmla="*/ 84407 h 5515232"/>
                <a:gd name="connsiteX4" fmla="*/ 3657600 w 3657600"/>
                <a:gd name="connsiteY4" fmla="*/ 905033 h 5515232"/>
                <a:gd name="connsiteX5" fmla="*/ 3559127 w 3657600"/>
                <a:gd name="connsiteY5" fmla="*/ 4702157 h 5515232"/>
                <a:gd name="connsiteX6" fmla="*/ 3289025 w 3657600"/>
                <a:gd name="connsiteY6" fmla="*/ 5347999 h 5515232"/>
                <a:gd name="connsiteX7" fmla="*/ 2890665 w 3657600"/>
                <a:gd name="connsiteY7" fmla="*/ 5510956 h 5515232"/>
                <a:gd name="connsiteX8" fmla="*/ 1400075 w 3657600"/>
                <a:gd name="connsiteY8" fmla="*/ 5510956 h 5515232"/>
                <a:gd name="connsiteX9" fmla="*/ 513597 w 3657600"/>
                <a:gd name="connsiteY9" fmla="*/ 5481329 h 5515232"/>
                <a:gd name="connsiteX10" fmla="*/ 0 w 3657600"/>
                <a:gd name="connsiteY10" fmla="*/ 4913173 h 5515232"/>
                <a:gd name="connsiteX11" fmla="*/ 281353 w 3657600"/>
                <a:gd name="connsiteY11" fmla="*/ 553341 h 5515232"/>
                <a:gd name="connsiteX0" fmla="*/ 281353 w 3657600"/>
                <a:gd name="connsiteY0" fmla="*/ 553341 h 5515232"/>
                <a:gd name="connsiteX1" fmla="*/ 637747 w 3657600"/>
                <a:gd name="connsiteY1" fmla="*/ 42204 h 5515232"/>
                <a:gd name="connsiteX2" fmla="*/ 998806 w 3657600"/>
                <a:gd name="connsiteY2" fmla="*/ 0 h 5515232"/>
                <a:gd name="connsiteX3" fmla="*/ 2921380 w 3657600"/>
                <a:gd name="connsiteY3" fmla="*/ 84407 h 5515232"/>
                <a:gd name="connsiteX4" fmla="*/ 3657600 w 3657600"/>
                <a:gd name="connsiteY4" fmla="*/ 905033 h 5515232"/>
                <a:gd name="connsiteX5" fmla="*/ 3559127 w 3657600"/>
                <a:gd name="connsiteY5" fmla="*/ 4702157 h 5515232"/>
                <a:gd name="connsiteX6" fmla="*/ 3289025 w 3657600"/>
                <a:gd name="connsiteY6" fmla="*/ 5347999 h 5515232"/>
                <a:gd name="connsiteX7" fmla="*/ 2890665 w 3657600"/>
                <a:gd name="connsiteY7" fmla="*/ 5510956 h 5515232"/>
                <a:gd name="connsiteX8" fmla="*/ 1400075 w 3657600"/>
                <a:gd name="connsiteY8" fmla="*/ 5510956 h 5515232"/>
                <a:gd name="connsiteX9" fmla="*/ 513597 w 3657600"/>
                <a:gd name="connsiteY9" fmla="*/ 5481329 h 5515232"/>
                <a:gd name="connsiteX10" fmla="*/ 0 w 3657600"/>
                <a:gd name="connsiteY10" fmla="*/ 4913173 h 5515232"/>
                <a:gd name="connsiteX11" fmla="*/ 125418 w 3657600"/>
                <a:gd name="connsiteY11" fmla="*/ 2429561 h 5515232"/>
                <a:gd name="connsiteX12" fmla="*/ 281353 w 3657600"/>
                <a:gd name="connsiteY12" fmla="*/ 553341 h 5515232"/>
                <a:gd name="connsiteX0" fmla="*/ 281353 w 3712568"/>
                <a:gd name="connsiteY0" fmla="*/ 553341 h 5515232"/>
                <a:gd name="connsiteX1" fmla="*/ 637747 w 3712568"/>
                <a:gd name="connsiteY1" fmla="*/ 42204 h 5515232"/>
                <a:gd name="connsiteX2" fmla="*/ 998806 w 3712568"/>
                <a:gd name="connsiteY2" fmla="*/ 0 h 5515232"/>
                <a:gd name="connsiteX3" fmla="*/ 2921380 w 3712568"/>
                <a:gd name="connsiteY3" fmla="*/ 84407 h 5515232"/>
                <a:gd name="connsiteX4" fmla="*/ 3657600 w 3712568"/>
                <a:gd name="connsiteY4" fmla="*/ 905033 h 5515232"/>
                <a:gd name="connsiteX5" fmla="*/ 3657600 w 3712568"/>
                <a:gd name="connsiteY5" fmla="*/ 2696221 h 5515232"/>
                <a:gd name="connsiteX6" fmla="*/ 3559127 w 3712568"/>
                <a:gd name="connsiteY6" fmla="*/ 4702157 h 5515232"/>
                <a:gd name="connsiteX7" fmla="*/ 3289025 w 3712568"/>
                <a:gd name="connsiteY7" fmla="*/ 5347999 h 5515232"/>
                <a:gd name="connsiteX8" fmla="*/ 2890665 w 3712568"/>
                <a:gd name="connsiteY8" fmla="*/ 5510956 h 5515232"/>
                <a:gd name="connsiteX9" fmla="*/ 1400075 w 3712568"/>
                <a:gd name="connsiteY9" fmla="*/ 5510956 h 5515232"/>
                <a:gd name="connsiteX10" fmla="*/ 513597 w 3712568"/>
                <a:gd name="connsiteY10" fmla="*/ 5481329 h 5515232"/>
                <a:gd name="connsiteX11" fmla="*/ 0 w 3712568"/>
                <a:gd name="connsiteY11" fmla="*/ 4913173 h 5515232"/>
                <a:gd name="connsiteX12" fmla="*/ 125418 w 3712568"/>
                <a:gd name="connsiteY12" fmla="*/ 2429561 h 5515232"/>
                <a:gd name="connsiteX13" fmla="*/ 281353 w 3712568"/>
                <a:gd name="connsiteY13" fmla="*/ 553341 h 5515232"/>
                <a:gd name="connsiteX0" fmla="*/ 281353 w 3712568"/>
                <a:gd name="connsiteY0" fmla="*/ 553341 h 5515232"/>
                <a:gd name="connsiteX1" fmla="*/ 637747 w 3712568"/>
                <a:gd name="connsiteY1" fmla="*/ 42204 h 5515232"/>
                <a:gd name="connsiteX2" fmla="*/ 998806 w 3712568"/>
                <a:gd name="connsiteY2" fmla="*/ 0 h 5515232"/>
                <a:gd name="connsiteX3" fmla="*/ 2921380 w 3712568"/>
                <a:gd name="connsiteY3" fmla="*/ 84407 h 5515232"/>
                <a:gd name="connsiteX4" fmla="*/ 3657600 w 3712568"/>
                <a:gd name="connsiteY4" fmla="*/ 860590 h 5515232"/>
                <a:gd name="connsiteX5" fmla="*/ 3657600 w 3712568"/>
                <a:gd name="connsiteY5" fmla="*/ 2696221 h 5515232"/>
                <a:gd name="connsiteX6" fmla="*/ 3559127 w 3712568"/>
                <a:gd name="connsiteY6" fmla="*/ 4702157 h 5515232"/>
                <a:gd name="connsiteX7" fmla="*/ 3289025 w 3712568"/>
                <a:gd name="connsiteY7" fmla="*/ 5347999 h 5515232"/>
                <a:gd name="connsiteX8" fmla="*/ 2890665 w 3712568"/>
                <a:gd name="connsiteY8" fmla="*/ 5510956 h 5515232"/>
                <a:gd name="connsiteX9" fmla="*/ 1400075 w 3712568"/>
                <a:gd name="connsiteY9" fmla="*/ 5510956 h 5515232"/>
                <a:gd name="connsiteX10" fmla="*/ 513597 w 3712568"/>
                <a:gd name="connsiteY10" fmla="*/ 5481329 h 5515232"/>
                <a:gd name="connsiteX11" fmla="*/ 0 w 3712568"/>
                <a:gd name="connsiteY11" fmla="*/ 4913173 h 5515232"/>
                <a:gd name="connsiteX12" fmla="*/ 125418 w 3712568"/>
                <a:gd name="connsiteY12" fmla="*/ 2429561 h 5515232"/>
                <a:gd name="connsiteX13" fmla="*/ 281353 w 3712568"/>
                <a:gd name="connsiteY13" fmla="*/ 553341 h 5515232"/>
                <a:gd name="connsiteX0" fmla="*/ 281353 w 3712568"/>
                <a:gd name="connsiteY0" fmla="*/ 553341 h 5515232"/>
                <a:gd name="connsiteX1" fmla="*/ 637747 w 3712568"/>
                <a:gd name="connsiteY1" fmla="*/ 42204 h 5515232"/>
                <a:gd name="connsiteX2" fmla="*/ 998806 w 3712568"/>
                <a:gd name="connsiteY2" fmla="*/ 0 h 5515232"/>
                <a:gd name="connsiteX3" fmla="*/ 2921380 w 3712568"/>
                <a:gd name="connsiteY3" fmla="*/ 84407 h 5515232"/>
                <a:gd name="connsiteX4" fmla="*/ 3488670 w 3712568"/>
                <a:gd name="connsiteY4" fmla="*/ 414803 h 5515232"/>
                <a:gd name="connsiteX5" fmla="*/ 3657600 w 3712568"/>
                <a:gd name="connsiteY5" fmla="*/ 860590 h 5515232"/>
                <a:gd name="connsiteX6" fmla="*/ 3657600 w 3712568"/>
                <a:gd name="connsiteY6" fmla="*/ 2696221 h 5515232"/>
                <a:gd name="connsiteX7" fmla="*/ 3559127 w 3712568"/>
                <a:gd name="connsiteY7" fmla="*/ 4702157 h 5515232"/>
                <a:gd name="connsiteX8" fmla="*/ 3289025 w 3712568"/>
                <a:gd name="connsiteY8" fmla="*/ 5347999 h 5515232"/>
                <a:gd name="connsiteX9" fmla="*/ 2890665 w 3712568"/>
                <a:gd name="connsiteY9" fmla="*/ 5510956 h 5515232"/>
                <a:gd name="connsiteX10" fmla="*/ 1400075 w 3712568"/>
                <a:gd name="connsiteY10" fmla="*/ 5510956 h 5515232"/>
                <a:gd name="connsiteX11" fmla="*/ 513597 w 3712568"/>
                <a:gd name="connsiteY11" fmla="*/ 5481329 h 5515232"/>
                <a:gd name="connsiteX12" fmla="*/ 0 w 3712568"/>
                <a:gd name="connsiteY12" fmla="*/ 4913173 h 5515232"/>
                <a:gd name="connsiteX13" fmla="*/ 125418 w 3712568"/>
                <a:gd name="connsiteY13" fmla="*/ 2429561 h 5515232"/>
                <a:gd name="connsiteX14" fmla="*/ 281353 w 3712568"/>
                <a:gd name="connsiteY14" fmla="*/ 553341 h 5515232"/>
                <a:gd name="connsiteX0" fmla="*/ 281353 w 3735510"/>
                <a:gd name="connsiteY0" fmla="*/ 553341 h 5515232"/>
                <a:gd name="connsiteX1" fmla="*/ 637747 w 3735510"/>
                <a:gd name="connsiteY1" fmla="*/ 42204 h 5515232"/>
                <a:gd name="connsiteX2" fmla="*/ 998806 w 3735510"/>
                <a:gd name="connsiteY2" fmla="*/ 0 h 5515232"/>
                <a:gd name="connsiteX3" fmla="*/ 2921380 w 3735510"/>
                <a:gd name="connsiteY3" fmla="*/ 84407 h 5515232"/>
                <a:gd name="connsiteX4" fmla="*/ 3488670 w 3735510"/>
                <a:gd name="connsiteY4" fmla="*/ 414803 h 5515232"/>
                <a:gd name="connsiteX5" fmla="*/ 3688314 w 3735510"/>
                <a:gd name="connsiteY5" fmla="*/ 830962 h 5515232"/>
                <a:gd name="connsiteX6" fmla="*/ 3657600 w 3735510"/>
                <a:gd name="connsiteY6" fmla="*/ 2696221 h 5515232"/>
                <a:gd name="connsiteX7" fmla="*/ 3559127 w 3735510"/>
                <a:gd name="connsiteY7" fmla="*/ 4702157 h 5515232"/>
                <a:gd name="connsiteX8" fmla="*/ 3289025 w 3735510"/>
                <a:gd name="connsiteY8" fmla="*/ 5347999 h 5515232"/>
                <a:gd name="connsiteX9" fmla="*/ 2890665 w 3735510"/>
                <a:gd name="connsiteY9" fmla="*/ 5510956 h 5515232"/>
                <a:gd name="connsiteX10" fmla="*/ 1400075 w 3735510"/>
                <a:gd name="connsiteY10" fmla="*/ 5510956 h 5515232"/>
                <a:gd name="connsiteX11" fmla="*/ 513597 w 3735510"/>
                <a:gd name="connsiteY11" fmla="*/ 5481329 h 5515232"/>
                <a:gd name="connsiteX12" fmla="*/ 0 w 3735510"/>
                <a:gd name="connsiteY12" fmla="*/ 4913173 h 5515232"/>
                <a:gd name="connsiteX13" fmla="*/ 125418 w 3735510"/>
                <a:gd name="connsiteY13" fmla="*/ 2429561 h 5515232"/>
                <a:gd name="connsiteX14" fmla="*/ 281353 w 3735510"/>
                <a:gd name="connsiteY14" fmla="*/ 553341 h 55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35510" h="5515232">
                  <a:moveTo>
                    <a:pt x="281353" y="553341"/>
                  </a:moveTo>
                  <a:cubicBezTo>
                    <a:pt x="281353" y="239970"/>
                    <a:pt x="324376" y="42204"/>
                    <a:pt x="637747" y="42204"/>
                  </a:cubicBezTo>
                  <a:cubicBezTo>
                    <a:pt x="739343" y="42204"/>
                    <a:pt x="897210" y="0"/>
                    <a:pt x="998806" y="0"/>
                  </a:cubicBezTo>
                  <a:lnTo>
                    <a:pt x="2921380" y="84407"/>
                  </a:lnTo>
                  <a:cubicBezTo>
                    <a:pt x="3331238" y="156010"/>
                    <a:pt x="3365967" y="285439"/>
                    <a:pt x="3488670" y="414803"/>
                  </a:cubicBezTo>
                  <a:cubicBezTo>
                    <a:pt x="3611373" y="544167"/>
                    <a:pt x="3655040" y="453195"/>
                    <a:pt x="3688314" y="830962"/>
                  </a:cubicBezTo>
                  <a:cubicBezTo>
                    <a:pt x="3803339" y="1268733"/>
                    <a:pt x="3674012" y="2063367"/>
                    <a:pt x="3657600" y="2696221"/>
                  </a:cubicBezTo>
                  <a:cubicBezTo>
                    <a:pt x="3641188" y="3329075"/>
                    <a:pt x="3612877" y="4262663"/>
                    <a:pt x="3559127" y="4702157"/>
                  </a:cubicBezTo>
                  <a:cubicBezTo>
                    <a:pt x="3497698" y="5435244"/>
                    <a:pt x="3400435" y="5213199"/>
                    <a:pt x="3289025" y="5347999"/>
                  </a:cubicBezTo>
                  <a:cubicBezTo>
                    <a:pt x="3177615" y="5482799"/>
                    <a:pt x="3205490" y="5476389"/>
                    <a:pt x="2890665" y="5510956"/>
                  </a:cubicBezTo>
                  <a:cubicBezTo>
                    <a:pt x="2393802" y="5496142"/>
                    <a:pt x="1896938" y="5525770"/>
                    <a:pt x="1400075" y="5510956"/>
                  </a:cubicBezTo>
                  <a:lnTo>
                    <a:pt x="513597" y="5481329"/>
                  </a:lnTo>
                  <a:cubicBezTo>
                    <a:pt x="200226" y="5481329"/>
                    <a:pt x="0" y="5226544"/>
                    <a:pt x="0" y="4913173"/>
                  </a:cubicBezTo>
                  <a:cubicBezTo>
                    <a:pt x="52044" y="4090241"/>
                    <a:pt x="73374" y="3252493"/>
                    <a:pt x="125418" y="2429561"/>
                  </a:cubicBezTo>
                  <a:lnTo>
                    <a:pt x="281353" y="553341"/>
                  </a:lnTo>
                  <a:close/>
                </a:path>
              </a:pathLst>
            </a:custGeom>
            <a:noFill/>
            <a:ln w="28575">
              <a:solidFill>
                <a:srgbClr val="029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4312478" y="1427863"/>
              <a:ext cx="2248055" cy="3859689"/>
            </a:xfrm>
            <a:custGeom>
              <a:avLst/>
              <a:gdLst>
                <a:gd name="connsiteX0" fmla="*/ 347455 w 2401338"/>
                <a:gd name="connsiteY0" fmla="*/ 2030889 h 3859689"/>
                <a:gd name="connsiteX1" fmla="*/ 347455 w 2401338"/>
                <a:gd name="connsiteY1" fmla="*/ 2030889 h 3859689"/>
                <a:gd name="connsiteX2" fmla="*/ 459996 w 2401338"/>
                <a:gd name="connsiteY2" fmla="*/ 1988686 h 3859689"/>
                <a:gd name="connsiteX3" fmla="*/ 530335 w 2401338"/>
                <a:gd name="connsiteY3" fmla="*/ 1932415 h 3859689"/>
                <a:gd name="connsiteX4" fmla="*/ 572538 w 2401338"/>
                <a:gd name="connsiteY4" fmla="*/ 1918347 h 3859689"/>
                <a:gd name="connsiteX5" fmla="*/ 628809 w 2401338"/>
                <a:gd name="connsiteY5" fmla="*/ 1848009 h 3859689"/>
                <a:gd name="connsiteX6" fmla="*/ 685079 w 2401338"/>
                <a:gd name="connsiteY6" fmla="*/ 1777670 h 3859689"/>
                <a:gd name="connsiteX7" fmla="*/ 699147 w 2401338"/>
                <a:gd name="connsiteY7" fmla="*/ 1735467 h 3859689"/>
                <a:gd name="connsiteX8" fmla="*/ 755418 w 2401338"/>
                <a:gd name="connsiteY8" fmla="*/ 1651061 h 3859689"/>
                <a:gd name="connsiteX9" fmla="*/ 811689 w 2401338"/>
                <a:gd name="connsiteY9" fmla="*/ 1538519 h 3859689"/>
                <a:gd name="connsiteX10" fmla="*/ 825756 w 2401338"/>
                <a:gd name="connsiteY10" fmla="*/ 1425978 h 3859689"/>
                <a:gd name="connsiteX11" fmla="*/ 797621 w 2401338"/>
                <a:gd name="connsiteY11" fmla="*/ 1214962 h 3859689"/>
                <a:gd name="connsiteX12" fmla="*/ 769486 w 2401338"/>
                <a:gd name="connsiteY12" fmla="*/ 1158692 h 3859689"/>
                <a:gd name="connsiteX13" fmla="*/ 727282 w 2401338"/>
                <a:gd name="connsiteY13" fmla="*/ 1074286 h 3859689"/>
                <a:gd name="connsiteX14" fmla="*/ 713215 w 2401338"/>
                <a:gd name="connsiteY14" fmla="*/ 1032082 h 3859689"/>
                <a:gd name="connsiteX15" fmla="*/ 699147 w 2401338"/>
                <a:gd name="connsiteY15" fmla="*/ 961744 h 3859689"/>
                <a:gd name="connsiteX16" fmla="*/ 685079 w 2401338"/>
                <a:gd name="connsiteY16" fmla="*/ 905473 h 3859689"/>
                <a:gd name="connsiteX17" fmla="*/ 699147 w 2401338"/>
                <a:gd name="connsiteY17" fmla="*/ 624119 h 3859689"/>
                <a:gd name="connsiteX18" fmla="*/ 755418 w 2401338"/>
                <a:gd name="connsiteY18" fmla="*/ 483442 h 3859689"/>
                <a:gd name="connsiteX19" fmla="*/ 769486 w 2401338"/>
                <a:gd name="connsiteY19" fmla="*/ 441239 h 3859689"/>
                <a:gd name="connsiteX20" fmla="*/ 825756 w 2401338"/>
                <a:gd name="connsiteY20" fmla="*/ 328698 h 3859689"/>
                <a:gd name="connsiteX21" fmla="*/ 896095 w 2401338"/>
                <a:gd name="connsiteY21" fmla="*/ 216156 h 3859689"/>
                <a:gd name="connsiteX22" fmla="*/ 938298 w 2401338"/>
                <a:gd name="connsiteY22" fmla="*/ 173953 h 3859689"/>
                <a:gd name="connsiteX23" fmla="*/ 1036772 w 2401338"/>
                <a:gd name="connsiteY23" fmla="*/ 131750 h 3859689"/>
                <a:gd name="connsiteX24" fmla="*/ 1078975 w 2401338"/>
                <a:gd name="connsiteY24" fmla="*/ 89547 h 3859689"/>
                <a:gd name="connsiteX25" fmla="*/ 1191516 w 2401338"/>
                <a:gd name="connsiteY25" fmla="*/ 61412 h 3859689"/>
                <a:gd name="connsiteX26" fmla="*/ 1332193 w 2401338"/>
                <a:gd name="connsiteY26" fmla="*/ 33276 h 3859689"/>
                <a:gd name="connsiteX27" fmla="*/ 1754224 w 2401338"/>
                <a:gd name="connsiteY27" fmla="*/ 33276 h 3859689"/>
                <a:gd name="connsiteX28" fmla="*/ 1880833 w 2401338"/>
                <a:gd name="connsiteY28" fmla="*/ 75479 h 3859689"/>
                <a:gd name="connsiteX29" fmla="*/ 1923036 w 2401338"/>
                <a:gd name="connsiteY29" fmla="*/ 89547 h 3859689"/>
                <a:gd name="connsiteX30" fmla="*/ 1965239 w 2401338"/>
                <a:gd name="connsiteY30" fmla="*/ 103615 h 3859689"/>
                <a:gd name="connsiteX31" fmla="*/ 2035578 w 2401338"/>
                <a:gd name="connsiteY31" fmla="*/ 159886 h 3859689"/>
                <a:gd name="connsiteX32" fmla="*/ 2119984 w 2401338"/>
                <a:gd name="connsiteY32" fmla="*/ 230224 h 3859689"/>
                <a:gd name="connsiteX33" fmla="*/ 2134052 w 2401338"/>
                <a:gd name="connsiteY33" fmla="*/ 272427 h 3859689"/>
                <a:gd name="connsiteX34" fmla="*/ 2204390 w 2401338"/>
                <a:gd name="connsiteY34" fmla="*/ 342766 h 3859689"/>
                <a:gd name="connsiteX35" fmla="*/ 2218458 w 2401338"/>
                <a:gd name="connsiteY35" fmla="*/ 384969 h 3859689"/>
                <a:gd name="connsiteX36" fmla="*/ 2246593 w 2401338"/>
                <a:gd name="connsiteY36" fmla="*/ 427172 h 3859689"/>
                <a:gd name="connsiteX37" fmla="*/ 2288796 w 2401338"/>
                <a:gd name="connsiteY37" fmla="*/ 511578 h 3859689"/>
                <a:gd name="connsiteX38" fmla="*/ 2316932 w 2401338"/>
                <a:gd name="connsiteY38" fmla="*/ 638187 h 3859689"/>
                <a:gd name="connsiteX39" fmla="*/ 2330999 w 2401338"/>
                <a:gd name="connsiteY39" fmla="*/ 680390 h 3859689"/>
                <a:gd name="connsiteX40" fmla="*/ 2359135 w 2401338"/>
                <a:gd name="connsiteY40" fmla="*/ 778864 h 3859689"/>
                <a:gd name="connsiteX41" fmla="*/ 2373202 w 2401338"/>
                <a:gd name="connsiteY41" fmla="*/ 877338 h 3859689"/>
                <a:gd name="connsiteX42" fmla="*/ 2387270 w 2401338"/>
                <a:gd name="connsiteY42" fmla="*/ 933609 h 3859689"/>
                <a:gd name="connsiteX43" fmla="*/ 2401338 w 2401338"/>
                <a:gd name="connsiteY43" fmla="*/ 1074286 h 3859689"/>
                <a:gd name="connsiteX44" fmla="*/ 2387270 w 2401338"/>
                <a:gd name="connsiteY44" fmla="*/ 2495122 h 3859689"/>
                <a:gd name="connsiteX45" fmla="*/ 2373202 w 2401338"/>
                <a:gd name="connsiteY45" fmla="*/ 2537326 h 3859689"/>
                <a:gd name="connsiteX46" fmla="*/ 2359135 w 2401338"/>
                <a:gd name="connsiteY46" fmla="*/ 2706138 h 3859689"/>
                <a:gd name="connsiteX47" fmla="*/ 2345067 w 2401338"/>
                <a:gd name="connsiteY47" fmla="*/ 2762409 h 3859689"/>
                <a:gd name="connsiteX48" fmla="*/ 2316932 w 2401338"/>
                <a:gd name="connsiteY48" fmla="*/ 2917153 h 3859689"/>
                <a:gd name="connsiteX49" fmla="*/ 2274729 w 2401338"/>
                <a:gd name="connsiteY49" fmla="*/ 3226642 h 3859689"/>
                <a:gd name="connsiteX50" fmla="*/ 2246593 w 2401338"/>
                <a:gd name="connsiteY50" fmla="*/ 3395455 h 3859689"/>
                <a:gd name="connsiteX51" fmla="*/ 2232526 w 2401338"/>
                <a:gd name="connsiteY51" fmla="*/ 3437658 h 3859689"/>
                <a:gd name="connsiteX52" fmla="*/ 2204390 w 2401338"/>
                <a:gd name="connsiteY52" fmla="*/ 3493929 h 3859689"/>
                <a:gd name="connsiteX53" fmla="*/ 2190322 w 2401338"/>
                <a:gd name="connsiteY53" fmla="*/ 3550199 h 3859689"/>
                <a:gd name="connsiteX54" fmla="*/ 2162187 w 2401338"/>
                <a:gd name="connsiteY54" fmla="*/ 3578335 h 3859689"/>
                <a:gd name="connsiteX55" fmla="*/ 2077781 w 2401338"/>
                <a:gd name="connsiteY55" fmla="*/ 3676809 h 3859689"/>
                <a:gd name="connsiteX56" fmla="*/ 1993375 w 2401338"/>
                <a:gd name="connsiteY56" fmla="*/ 3733079 h 3859689"/>
                <a:gd name="connsiteX57" fmla="*/ 1894901 w 2401338"/>
                <a:gd name="connsiteY57" fmla="*/ 3775282 h 3859689"/>
                <a:gd name="connsiteX58" fmla="*/ 1810495 w 2401338"/>
                <a:gd name="connsiteY58" fmla="*/ 3803418 h 3859689"/>
                <a:gd name="connsiteX59" fmla="*/ 1683886 w 2401338"/>
                <a:gd name="connsiteY59" fmla="*/ 3845621 h 3859689"/>
                <a:gd name="connsiteX60" fmla="*/ 1641682 w 2401338"/>
                <a:gd name="connsiteY60" fmla="*/ 3859689 h 3859689"/>
                <a:gd name="connsiteX61" fmla="*/ 938298 w 2401338"/>
                <a:gd name="connsiteY61" fmla="*/ 3845621 h 3859689"/>
                <a:gd name="connsiteX62" fmla="*/ 853892 w 2401338"/>
                <a:gd name="connsiteY62" fmla="*/ 3803418 h 3859689"/>
                <a:gd name="connsiteX63" fmla="*/ 811689 w 2401338"/>
                <a:gd name="connsiteY63" fmla="*/ 3789350 h 3859689"/>
                <a:gd name="connsiteX64" fmla="*/ 741350 w 2401338"/>
                <a:gd name="connsiteY64" fmla="*/ 3733079 h 3859689"/>
                <a:gd name="connsiteX65" fmla="*/ 699147 w 2401338"/>
                <a:gd name="connsiteY65" fmla="*/ 3719012 h 3859689"/>
                <a:gd name="connsiteX66" fmla="*/ 614741 w 2401338"/>
                <a:gd name="connsiteY66" fmla="*/ 3662741 h 3859689"/>
                <a:gd name="connsiteX67" fmla="*/ 572538 w 2401338"/>
                <a:gd name="connsiteY67" fmla="*/ 3634606 h 3859689"/>
                <a:gd name="connsiteX68" fmla="*/ 488132 w 2401338"/>
                <a:gd name="connsiteY68" fmla="*/ 3564267 h 3859689"/>
                <a:gd name="connsiteX69" fmla="*/ 445929 w 2401338"/>
                <a:gd name="connsiteY69" fmla="*/ 3536132 h 3859689"/>
                <a:gd name="connsiteX70" fmla="*/ 375590 w 2401338"/>
                <a:gd name="connsiteY70" fmla="*/ 3479861 h 3859689"/>
                <a:gd name="connsiteX71" fmla="*/ 347455 w 2401338"/>
                <a:gd name="connsiteY71" fmla="*/ 3437658 h 3859689"/>
                <a:gd name="connsiteX72" fmla="*/ 305252 w 2401338"/>
                <a:gd name="connsiteY72" fmla="*/ 3409522 h 3859689"/>
                <a:gd name="connsiteX73" fmla="*/ 234913 w 2401338"/>
                <a:gd name="connsiteY73" fmla="*/ 3353252 h 3859689"/>
                <a:gd name="connsiteX74" fmla="*/ 206778 w 2401338"/>
                <a:gd name="connsiteY74" fmla="*/ 3311049 h 3859689"/>
                <a:gd name="connsiteX75" fmla="*/ 178642 w 2401338"/>
                <a:gd name="connsiteY75" fmla="*/ 3282913 h 3859689"/>
                <a:gd name="connsiteX76" fmla="*/ 122372 w 2401338"/>
                <a:gd name="connsiteY76" fmla="*/ 3198507 h 3859689"/>
                <a:gd name="connsiteX77" fmla="*/ 66101 w 2401338"/>
                <a:gd name="connsiteY77" fmla="*/ 3114101 h 3859689"/>
                <a:gd name="connsiteX78" fmla="*/ 23898 w 2401338"/>
                <a:gd name="connsiteY78" fmla="*/ 3015627 h 3859689"/>
                <a:gd name="connsiteX79" fmla="*/ 23898 w 2401338"/>
                <a:gd name="connsiteY79" fmla="*/ 2452919 h 3859689"/>
                <a:gd name="connsiteX80" fmla="*/ 37966 w 2401338"/>
                <a:gd name="connsiteY80" fmla="*/ 2410716 h 3859689"/>
                <a:gd name="connsiteX81" fmla="*/ 80169 w 2401338"/>
                <a:gd name="connsiteY81" fmla="*/ 2312242 h 3859689"/>
                <a:gd name="connsiteX82" fmla="*/ 94236 w 2401338"/>
                <a:gd name="connsiteY82" fmla="*/ 2270039 h 3859689"/>
                <a:gd name="connsiteX83" fmla="*/ 150507 w 2401338"/>
                <a:gd name="connsiteY83" fmla="*/ 2185633 h 3859689"/>
                <a:gd name="connsiteX84" fmla="*/ 234913 w 2401338"/>
                <a:gd name="connsiteY84" fmla="*/ 2087159 h 3859689"/>
                <a:gd name="connsiteX85" fmla="*/ 319319 w 2401338"/>
                <a:gd name="connsiteY85" fmla="*/ 2059024 h 3859689"/>
                <a:gd name="connsiteX86" fmla="*/ 361522 w 2401338"/>
                <a:gd name="connsiteY86" fmla="*/ 2016821 h 3859689"/>
                <a:gd name="connsiteX87" fmla="*/ 445929 w 2401338"/>
                <a:gd name="connsiteY87" fmla="*/ 1988686 h 3859689"/>
                <a:gd name="connsiteX88" fmla="*/ 502199 w 2401338"/>
                <a:gd name="connsiteY88" fmla="*/ 1946482 h 3859689"/>
                <a:gd name="connsiteX89" fmla="*/ 516267 w 2401338"/>
                <a:gd name="connsiteY89" fmla="*/ 1974618 h 385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401338" h="3859689">
                  <a:moveTo>
                    <a:pt x="347455" y="2030889"/>
                  </a:moveTo>
                  <a:lnTo>
                    <a:pt x="347455" y="2030889"/>
                  </a:lnTo>
                  <a:cubicBezTo>
                    <a:pt x="384969" y="2016821"/>
                    <a:pt x="423523" y="2005265"/>
                    <a:pt x="459996" y="1988686"/>
                  </a:cubicBezTo>
                  <a:cubicBezTo>
                    <a:pt x="576129" y="1935897"/>
                    <a:pt x="440905" y="1986073"/>
                    <a:pt x="530335" y="1932415"/>
                  </a:cubicBezTo>
                  <a:cubicBezTo>
                    <a:pt x="543051" y="1924786"/>
                    <a:pt x="558470" y="1923036"/>
                    <a:pt x="572538" y="1918347"/>
                  </a:cubicBezTo>
                  <a:cubicBezTo>
                    <a:pt x="659134" y="1788451"/>
                    <a:pt x="548628" y="1948235"/>
                    <a:pt x="628809" y="1848009"/>
                  </a:cubicBezTo>
                  <a:cubicBezTo>
                    <a:pt x="699804" y="1759266"/>
                    <a:pt x="617138" y="1845614"/>
                    <a:pt x="685079" y="1777670"/>
                  </a:cubicBezTo>
                  <a:cubicBezTo>
                    <a:pt x="689768" y="1763602"/>
                    <a:pt x="691946" y="1748430"/>
                    <a:pt x="699147" y="1735467"/>
                  </a:cubicBezTo>
                  <a:cubicBezTo>
                    <a:pt x="715569" y="1705908"/>
                    <a:pt x="744725" y="1683140"/>
                    <a:pt x="755418" y="1651061"/>
                  </a:cubicBezTo>
                  <a:cubicBezTo>
                    <a:pt x="787747" y="1554072"/>
                    <a:pt x="762582" y="1587626"/>
                    <a:pt x="811689" y="1538519"/>
                  </a:cubicBezTo>
                  <a:cubicBezTo>
                    <a:pt x="816378" y="1501005"/>
                    <a:pt x="825756" y="1463784"/>
                    <a:pt x="825756" y="1425978"/>
                  </a:cubicBezTo>
                  <a:cubicBezTo>
                    <a:pt x="825756" y="1389272"/>
                    <a:pt x="818347" y="1270230"/>
                    <a:pt x="797621" y="1214962"/>
                  </a:cubicBezTo>
                  <a:cubicBezTo>
                    <a:pt x="790258" y="1195327"/>
                    <a:pt x="777747" y="1177967"/>
                    <a:pt x="769486" y="1158692"/>
                  </a:cubicBezTo>
                  <a:cubicBezTo>
                    <a:pt x="734541" y="1077155"/>
                    <a:pt x="781351" y="1155387"/>
                    <a:pt x="727282" y="1074286"/>
                  </a:cubicBezTo>
                  <a:cubicBezTo>
                    <a:pt x="722593" y="1060218"/>
                    <a:pt x="716811" y="1046468"/>
                    <a:pt x="713215" y="1032082"/>
                  </a:cubicBezTo>
                  <a:cubicBezTo>
                    <a:pt x="707416" y="1008886"/>
                    <a:pt x="704334" y="985085"/>
                    <a:pt x="699147" y="961744"/>
                  </a:cubicBezTo>
                  <a:cubicBezTo>
                    <a:pt x="694953" y="942870"/>
                    <a:pt x="689768" y="924230"/>
                    <a:pt x="685079" y="905473"/>
                  </a:cubicBezTo>
                  <a:cubicBezTo>
                    <a:pt x="689768" y="811688"/>
                    <a:pt x="688384" y="717402"/>
                    <a:pt x="699147" y="624119"/>
                  </a:cubicBezTo>
                  <a:cubicBezTo>
                    <a:pt x="705888" y="565694"/>
                    <a:pt x="733836" y="533800"/>
                    <a:pt x="755418" y="483442"/>
                  </a:cubicBezTo>
                  <a:cubicBezTo>
                    <a:pt x="761259" y="469812"/>
                    <a:pt x="763350" y="454739"/>
                    <a:pt x="769486" y="441239"/>
                  </a:cubicBezTo>
                  <a:cubicBezTo>
                    <a:pt x="786841" y="403057"/>
                    <a:pt x="806999" y="366212"/>
                    <a:pt x="825756" y="328698"/>
                  </a:cubicBezTo>
                  <a:cubicBezTo>
                    <a:pt x="854575" y="271059"/>
                    <a:pt x="852269" y="267287"/>
                    <a:pt x="896095" y="216156"/>
                  </a:cubicBezTo>
                  <a:cubicBezTo>
                    <a:pt x="909042" y="201051"/>
                    <a:pt x="922109" y="185516"/>
                    <a:pt x="938298" y="173953"/>
                  </a:cubicBezTo>
                  <a:cubicBezTo>
                    <a:pt x="968717" y="152225"/>
                    <a:pt x="1002333" y="143230"/>
                    <a:pt x="1036772" y="131750"/>
                  </a:cubicBezTo>
                  <a:cubicBezTo>
                    <a:pt x="1050840" y="117682"/>
                    <a:pt x="1062422" y="100583"/>
                    <a:pt x="1078975" y="89547"/>
                  </a:cubicBezTo>
                  <a:cubicBezTo>
                    <a:pt x="1098271" y="76683"/>
                    <a:pt x="1180148" y="64254"/>
                    <a:pt x="1191516" y="61412"/>
                  </a:cubicBezTo>
                  <a:cubicBezTo>
                    <a:pt x="1322476" y="28672"/>
                    <a:pt x="1090912" y="67745"/>
                    <a:pt x="1332193" y="33276"/>
                  </a:cubicBezTo>
                  <a:cubicBezTo>
                    <a:pt x="1486892" y="-18288"/>
                    <a:pt x="1425355" y="-3265"/>
                    <a:pt x="1754224" y="33276"/>
                  </a:cubicBezTo>
                  <a:cubicBezTo>
                    <a:pt x="1798438" y="38189"/>
                    <a:pt x="1838630" y="61411"/>
                    <a:pt x="1880833" y="75479"/>
                  </a:cubicBezTo>
                  <a:lnTo>
                    <a:pt x="1923036" y="89547"/>
                  </a:lnTo>
                  <a:lnTo>
                    <a:pt x="1965239" y="103615"/>
                  </a:lnTo>
                  <a:cubicBezTo>
                    <a:pt x="2047103" y="185476"/>
                    <a:pt x="1929090" y="71145"/>
                    <a:pt x="2035578" y="159886"/>
                  </a:cubicBezTo>
                  <a:cubicBezTo>
                    <a:pt x="2143887" y="250144"/>
                    <a:pt x="2015209" y="160375"/>
                    <a:pt x="2119984" y="230224"/>
                  </a:cubicBezTo>
                  <a:cubicBezTo>
                    <a:pt x="2124673" y="244292"/>
                    <a:pt x="2125155" y="260564"/>
                    <a:pt x="2134052" y="272427"/>
                  </a:cubicBezTo>
                  <a:cubicBezTo>
                    <a:pt x="2153947" y="298953"/>
                    <a:pt x="2204390" y="342766"/>
                    <a:pt x="2204390" y="342766"/>
                  </a:cubicBezTo>
                  <a:cubicBezTo>
                    <a:pt x="2209079" y="356834"/>
                    <a:pt x="2211826" y="371706"/>
                    <a:pt x="2218458" y="384969"/>
                  </a:cubicBezTo>
                  <a:cubicBezTo>
                    <a:pt x="2226019" y="400091"/>
                    <a:pt x="2239933" y="411632"/>
                    <a:pt x="2246593" y="427172"/>
                  </a:cubicBezTo>
                  <a:cubicBezTo>
                    <a:pt x="2285483" y="517915"/>
                    <a:pt x="2232169" y="454949"/>
                    <a:pt x="2288796" y="511578"/>
                  </a:cubicBezTo>
                  <a:cubicBezTo>
                    <a:pt x="2298467" y="559932"/>
                    <a:pt x="2303686" y="591827"/>
                    <a:pt x="2316932" y="638187"/>
                  </a:cubicBezTo>
                  <a:cubicBezTo>
                    <a:pt x="2321006" y="652445"/>
                    <a:pt x="2326925" y="666132"/>
                    <a:pt x="2330999" y="680390"/>
                  </a:cubicBezTo>
                  <a:cubicBezTo>
                    <a:pt x="2366319" y="804013"/>
                    <a:pt x="2325412" y="677696"/>
                    <a:pt x="2359135" y="778864"/>
                  </a:cubicBezTo>
                  <a:cubicBezTo>
                    <a:pt x="2363824" y="811689"/>
                    <a:pt x="2367271" y="844715"/>
                    <a:pt x="2373202" y="877338"/>
                  </a:cubicBezTo>
                  <a:cubicBezTo>
                    <a:pt x="2376661" y="896360"/>
                    <a:pt x="2384536" y="914469"/>
                    <a:pt x="2387270" y="933609"/>
                  </a:cubicBezTo>
                  <a:cubicBezTo>
                    <a:pt x="2393935" y="980262"/>
                    <a:pt x="2396649" y="1027394"/>
                    <a:pt x="2401338" y="1074286"/>
                  </a:cubicBezTo>
                  <a:cubicBezTo>
                    <a:pt x="2396649" y="1547898"/>
                    <a:pt x="2396377" y="2021574"/>
                    <a:pt x="2387270" y="2495122"/>
                  </a:cubicBezTo>
                  <a:cubicBezTo>
                    <a:pt x="2386985" y="2509948"/>
                    <a:pt x="2375162" y="2522627"/>
                    <a:pt x="2373202" y="2537326"/>
                  </a:cubicBezTo>
                  <a:cubicBezTo>
                    <a:pt x="2365739" y="2593296"/>
                    <a:pt x="2366139" y="2650108"/>
                    <a:pt x="2359135" y="2706138"/>
                  </a:cubicBezTo>
                  <a:cubicBezTo>
                    <a:pt x="2356737" y="2725323"/>
                    <a:pt x="2348526" y="2743387"/>
                    <a:pt x="2345067" y="2762409"/>
                  </a:cubicBezTo>
                  <a:cubicBezTo>
                    <a:pt x="2311459" y="2947248"/>
                    <a:pt x="2348840" y="2789515"/>
                    <a:pt x="2316932" y="2917153"/>
                  </a:cubicBezTo>
                  <a:cubicBezTo>
                    <a:pt x="2297188" y="3114587"/>
                    <a:pt x="2310611" y="3011353"/>
                    <a:pt x="2274729" y="3226642"/>
                  </a:cubicBezTo>
                  <a:cubicBezTo>
                    <a:pt x="2265350" y="3282913"/>
                    <a:pt x="2264632" y="3341335"/>
                    <a:pt x="2246593" y="3395455"/>
                  </a:cubicBezTo>
                  <a:cubicBezTo>
                    <a:pt x="2241904" y="3409523"/>
                    <a:pt x="2238367" y="3424028"/>
                    <a:pt x="2232526" y="3437658"/>
                  </a:cubicBezTo>
                  <a:cubicBezTo>
                    <a:pt x="2224265" y="3456933"/>
                    <a:pt x="2211754" y="3474293"/>
                    <a:pt x="2204390" y="3493929"/>
                  </a:cubicBezTo>
                  <a:cubicBezTo>
                    <a:pt x="2197601" y="3512032"/>
                    <a:pt x="2198968" y="3532906"/>
                    <a:pt x="2190322" y="3550199"/>
                  </a:cubicBezTo>
                  <a:cubicBezTo>
                    <a:pt x="2184391" y="3562062"/>
                    <a:pt x="2170472" y="3567978"/>
                    <a:pt x="2162187" y="3578335"/>
                  </a:cubicBezTo>
                  <a:cubicBezTo>
                    <a:pt x="2125824" y="3623790"/>
                    <a:pt x="2135831" y="3638109"/>
                    <a:pt x="2077781" y="3676809"/>
                  </a:cubicBezTo>
                  <a:cubicBezTo>
                    <a:pt x="2049646" y="3695566"/>
                    <a:pt x="2025454" y="3722386"/>
                    <a:pt x="1993375" y="3733079"/>
                  </a:cubicBezTo>
                  <a:cubicBezTo>
                    <a:pt x="1857526" y="3778363"/>
                    <a:pt x="2068736" y="3705748"/>
                    <a:pt x="1894901" y="3775282"/>
                  </a:cubicBezTo>
                  <a:cubicBezTo>
                    <a:pt x="1867365" y="3786296"/>
                    <a:pt x="1838630" y="3794039"/>
                    <a:pt x="1810495" y="3803418"/>
                  </a:cubicBezTo>
                  <a:lnTo>
                    <a:pt x="1683886" y="3845621"/>
                  </a:lnTo>
                  <a:lnTo>
                    <a:pt x="1641682" y="3859689"/>
                  </a:lnTo>
                  <a:lnTo>
                    <a:pt x="938298" y="3845621"/>
                  </a:lnTo>
                  <a:cubicBezTo>
                    <a:pt x="900054" y="3844178"/>
                    <a:pt x="885632" y="3819288"/>
                    <a:pt x="853892" y="3803418"/>
                  </a:cubicBezTo>
                  <a:cubicBezTo>
                    <a:pt x="840629" y="3796786"/>
                    <a:pt x="824952" y="3795982"/>
                    <a:pt x="811689" y="3789350"/>
                  </a:cubicBezTo>
                  <a:cubicBezTo>
                    <a:pt x="642748" y="3704879"/>
                    <a:pt x="872208" y="3811593"/>
                    <a:pt x="741350" y="3733079"/>
                  </a:cubicBezTo>
                  <a:cubicBezTo>
                    <a:pt x="728635" y="3725450"/>
                    <a:pt x="713215" y="3723701"/>
                    <a:pt x="699147" y="3719012"/>
                  </a:cubicBezTo>
                  <a:lnTo>
                    <a:pt x="614741" y="3662741"/>
                  </a:lnTo>
                  <a:cubicBezTo>
                    <a:pt x="600673" y="3653363"/>
                    <a:pt x="584493" y="3646561"/>
                    <a:pt x="572538" y="3634606"/>
                  </a:cubicBezTo>
                  <a:cubicBezTo>
                    <a:pt x="532554" y="3594622"/>
                    <a:pt x="546651" y="3606066"/>
                    <a:pt x="488132" y="3564267"/>
                  </a:cubicBezTo>
                  <a:cubicBezTo>
                    <a:pt x="474374" y="3554440"/>
                    <a:pt x="459131" y="3546694"/>
                    <a:pt x="445929" y="3536132"/>
                  </a:cubicBezTo>
                  <a:cubicBezTo>
                    <a:pt x="345702" y="3455951"/>
                    <a:pt x="505485" y="3566456"/>
                    <a:pt x="375590" y="3479861"/>
                  </a:cubicBezTo>
                  <a:cubicBezTo>
                    <a:pt x="366212" y="3465793"/>
                    <a:pt x="359410" y="3449613"/>
                    <a:pt x="347455" y="3437658"/>
                  </a:cubicBezTo>
                  <a:cubicBezTo>
                    <a:pt x="335500" y="3425703"/>
                    <a:pt x="318454" y="3420084"/>
                    <a:pt x="305252" y="3409522"/>
                  </a:cubicBezTo>
                  <a:cubicBezTo>
                    <a:pt x="205036" y="3329349"/>
                    <a:pt x="364796" y="3439839"/>
                    <a:pt x="234913" y="3353252"/>
                  </a:cubicBezTo>
                  <a:cubicBezTo>
                    <a:pt x="225535" y="3339184"/>
                    <a:pt x="217340" y="3324251"/>
                    <a:pt x="206778" y="3311049"/>
                  </a:cubicBezTo>
                  <a:cubicBezTo>
                    <a:pt x="198492" y="3300692"/>
                    <a:pt x="186600" y="3293524"/>
                    <a:pt x="178642" y="3282913"/>
                  </a:cubicBezTo>
                  <a:cubicBezTo>
                    <a:pt x="158353" y="3255861"/>
                    <a:pt x="141129" y="3226642"/>
                    <a:pt x="122372" y="3198507"/>
                  </a:cubicBezTo>
                  <a:cubicBezTo>
                    <a:pt x="122369" y="3198502"/>
                    <a:pt x="66103" y="3114107"/>
                    <a:pt x="66101" y="3114101"/>
                  </a:cubicBezTo>
                  <a:lnTo>
                    <a:pt x="23898" y="3015627"/>
                  </a:lnTo>
                  <a:cubicBezTo>
                    <a:pt x="-14706" y="2784007"/>
                    <a:pt x="-439" y="2903149"/>
                    <a:pt x="23898" y="2452919"/>
                  </a:cubicBezTo>
                  <a:cubicBezTo>
                    <a:pt x="24698" y="2438112"/>
                    <a:pt x="33892" y="2424974"/>
                    <a:pt x="37966" y="2410716"/>
                  </a:cubicBezTo>
                  <a:cubicBezTo>
                    <a:pt x="60677" y="2331229"/>
                    <a:pt x="37336" y="2376492"/>
                    <a:pt x="80169" y="2312242"/>
                  </a:cubicBezTo>
                  <a:cubicBezTo>
                    <a:pt x="84858" y="2298174"/>
                    <a:pt x="87035" y="2283002"/>
                    <a:pt x="94236" y="2270039"/>
                  </a:cubicBezTo>
                  <a:cubicBezTo>
                    <a:pt x="110658" y="2240480"/>
                    <a:pt x="131750" y="2213768"/>
                    <a:pt x="150507" y="2185633"/>
                  </a:cubicBezTo>
                  <a:cubicBezTo>
                    <a:pt x="168508" y="2158632"/>
                    <a:pt x="205672" y="2096906"/>
                    <a:pt x="234913" y="2087159"/>
                  </a:cubicBezTo>
                  <a:lnTo>
                    <a:pt x="319319" y="2059024"/>
                  </a:lnTo>
                  <a:cubicBezTo>
                    <a:pt x="333387" y="2044956"/>
                    <a:pt x="344131" y="2026483"/>
                    <a:pt x="361522" y="2016821"/>
                  </a:cubicBezTo>
                  <a:cubicBezTo>
                    <a:pt x="387447" y="2002418"/>
                    <a:pt x="445929" y="1988686"/>
                    <a:pt x="445929" y="1988686"/>
                  </a:cubicBezTo>
                  <a:cubicBezTo>
                    <a:pt x="481478" y="1953136"/>
                    <a:pt x="462201" y="1966482"/>
                    <a:pt x="502199" y="1946482"/>
                  </a:cubicBezTo>
                  <a:lnTo>
                    <a:pt x="516267" y="1974618"/>
                  </a:lnTo>
                </a:path>
              </a:pathLst>
            </a:custGeom>
            <a:solidFill>
              <a:srgbClr val="E1FFE1"/>
            </a:solidFill>
            <a:ln>
              <a:solidFill>
                <a:srgbClr val="029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38954" y="2363372"/>
              <a:ext cx="1069144" cy="994335"/>
            </a:xfrm>
            <a:prstGeom prst="ellipse">
              <a:avLst/>
            </a:prstGeom>
            <a:solidFill>
              <a:srgbClr val="F0AA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229102" y="2602523"/>
              <a:ext cx="328830" cy="323557"/>
            </a:xfrm>
            <a:prstGeom prst="ellipse">
              <a:avLst/>
            </a:prstGeom>
            <a:solidFill>
              <a:srgbClr val="9C009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 rot="21006661">
              <a:off x="4099118" y="2256028"/>
              <a:ext cx="635699" cy="142961"/>
            </a:xfrm>
            <a:custGeom>
              <a:avLst/>
              <a:gdLst>
                <a:gd name="connsiteX0" fmla="*/ 115194 w 635699"/>
                <a:gd name="connsiteY0" fmla="*/ 126609 h 142961"/>
                <a:gd name="connsiteX1" fmla="*/ 115194 w 635699"/>
                <a:gd name="connsiteY1" fmla="*/ 126609 h 142961"/>
                <a:gd name="connsiteX2" fmla="*/ 2653 w 635699"/>
                <a:gd name="connsiteY2" fmla="*/ 70338 h 142961"/>
                <a:gd name="connsiteX3" fmla="*/ 30788 w 635699"/>
                <a:gd name="connsiteY3" fmla="*/ 28135 h 142961"/>
                <a:gd name="connsiteX4" fmla="*/ 129262 w 635699"/>
                <a:gd name="connsiteY4" fmla="*/ 0 h 142961"/>
                <a:gd name="connsiteX5" fmla="*/ 466887 w 635699"/>
                <a:gd name="connsiteY5" fmla="*/ 14068 h 142961"/>
                <a:gd name="connsiteX6" fmla="*/ 537225 w 635699"/>
                <a:gd name="connsiteY6" fmla="*/ 28135 h 142961"/>
                <a:gd name="connsiteX7" fmla="*/ 593496 w 635699"/>
                <a:gd name="connsiteY7" fmla="*/ 56271 h 142961"/>
                <a:gd name="connsiteX8" fmla="*/ 635699 w 635699"/>
                <a:gd name="connsiteY8" fmla="*/ 98474 h 142961"/>
                <a:gd name="connsiteX9" fmla="*/ 621631 w 635699"/>
                <a:gd name="connsiteY9" fmla="*/ 140677 h 142961"/>
                <a:gd name="connsiteX10" fmla="*/ 424684 w 635699"/>
                <a:gd name="connsiteY10" fmla="*/ 98474 h 142961"/>
                <a:gd name="connsiteX11" fmla="*/ 382481 w 635699"/>
                <a:gd name="connsiteY11" fmla="*/ 84406 h 142961"/>
                <a:gd name="connsiteX12" fmla="*/ 340278 w 635699"/>
                <a:gd name="connsiteY12" fmla="*/ 70338 h 142961"/>
                <a:gd name="connsiteX13" fmla="*/ 171465 w 635699"/>
                <a:gd name="connsiteY13" fmla="*/ 126609 h 142961"/>
                <a:gd name="connsiteX14" fmla="*/ 171465 w 635699"/>
                <a:gd name="connsiteY14" fmla="*/ 140677 h 142961"/>
                <a:gd name="connsiteX15" fmla="*/ 171465 w 635699"/>
                <a:gd name="connsiteY15" fmla="*/ 140677 h 14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5699" h="142961">
                  <a:moveTo>
                    <a:pt x="115194" y="126609"/>
                  </a:moveTo>
                  <a:lnTo>
                    <a:pt x="115194" y="126609"/>
                  </a:lnTo>
                  <a:cubicBezTo>
                    <a:pt x="77680" y="107852"/>
                    <a:pt x="29948" y="102183"/>
                    <a:pt x="2653" y="70338"/>
                  </a:cubicBezTo>
                  <a:cubicBezTo>
                    <a:pt x="-8350" y="57501"/>
                    <a:pt x="17586" y="38697"/>
                    <a:pt x="30788" y="28135"/>
                  </a:cubicBezTo>
                  <a:cubicBezTo>
                    <a:pt x="39959" y="20798"/>
                    <a:pt x="125589" y="918"/>
                    <a:pt x="129262" y="0"/>
                  </a:cubicBezTo>
                  <a:cubicBezTo>
                    <a:pt x="241804" y="4689"/>
                    <a:pt x="354515" y="6318"/>
                    <a:pt x="466887" y="14068"/>
                  </a:cubicBezTo>
                  <a:cubicBezTo>
                    <a:pt x="490741" y="15713"/>
                    <a:pt x="514542" y="20574"/>
                    <a:pt x="537225" y="28135"/>
                  </a:cubicBezTo>
                  <a:cubicBezTo>
                    <a:pt x="557120" y="34767"/>
                    <a:pt x="576431" y="44082"/>
                    <a:pt x="593496" y="56271"/>
                  </a:cubicBezTo>
                  <a:cubicBezTo>
                    <a:pt x="609685" y="67835"/>
                    <a:pt x="621631" y="84406"/>
                    <a:pt x="635699" y="98474"/>
                  </a:cubicBezTo>
                  <a:cubicBezTo>
                    <a:pt x="631010" y="112542"/>
                    <a:pt x="636107" y="137460"/>
                    <a:pt x="621631" y="140677"/>
                  </a:cubicBezTo>
                  <a:cubicBezTo>
                    <a:pt x="568394" y="152507"/>
                    <a:pt x="475348" y="115362"/>
                    <a:pt x="424684" y="98474"/>
                  </a:cubicBezTo>
                  <a:lnTo>
                    <a:pt x="382481" y="84406"/>
                  </a:lnTo>
                  <a:lnTo>
                    <a:pt x="340278" y="70338"/>
                  </a:lnTo>
                  <a:cubicBezTo>
                    <a:pt x="197971" y="83275"/>
                    <a:pt x="194123" y="35978"/>
                    <a:pt x="171465" y="126609"/>
                  </a:cubicBezTo>
                  <a:cubicBezTo>
                    <a:pt x="170328" y="131158"/>
                    <a:pt x="171465" y="135988"/>
                    <a:pt x="171465" y="140677"/>
                  </a:cubicBezTo>
                  <a:lnTo>
                    <a:pt x="171465" y="140677"/>
                  </a:lnTo>
                </a:path>
              </a:pathLst>
            </a:custGeom>
            <a:solidFill>
              <a:srgbClr val="A1D0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3896751" y="1950197"/>
              <a:ext cx="900332" cy="385040"/>
            </a:xfrm>
            <a:custGeom>
              <a:avLst/>
              <a:gdLst>
                <a:gd name="connsiteX0" fmla="*/ 900332 w 900332"/>
                <a:gd name="connsiteY0" fmla="*/ 286566 h 385040"/>
                <a:gd name="connsiteX1" fmla="*/ 900332 w 900332"/>
                <a:gd name="connsiteY1" fmla="*/ 286566 h 385040"/>
                <a:gd name="connsiteX2" fmla="*/ 773723 w 900332"/>
                <a:gd name="connsiteY2" fmla="*/ 258431 h 385040"/>
                <a:gd name="connsiteX3" fmla="*/ 731520 w 900332"/>
                <a:gd name="connsiteY3" fmla="*/ 244363 h 385040"/>
                <a:gd name="connsiteX4" fmla="*/ 323557 w 900332"/>
                <a:gd name="connsiteY4" fmla="*/ 258431 h 385040"/>
                <a:gd name="connsiteX5" fmla="*/ 239151 w 900332"/>
                <a:gd name="connsiteY5" fmla="*/ 286566 h 385040"/>
                <a:gd name="connsiteX6" fmla="*/ 196947 w 900332"/>
                <a:gd name="connsiteY6" fmla="*/ 300634 h 385040"/>
                <a:gd name="connsiteX7" fmla="*/ 112541 w 900332"/>
                <a:gd name="connsiteY7" fmla="*/ 342837 h 385040"/>
                <a:gd name="connsiteX8" fmla="*/ 28135 w 900332"/>
                <a:gd name="connsiteY8" fmla="*/ 385040 h 385040"/>
                <a:gd name="connsiteX9" fmla="*/ 0 w 900332"/>
                <a:gd name="connsiteY9" fmla="*/ 342837 h 385040"/>
                <a:gd name="connsiteX10" fmla="*/ 28135 w 900332"/>
                <a:gd name="connsiteY10" fmla="*/ 314701 h 385040"/>
                <a:gd name="connsiteX11" fmla="*/ 56271 w 900332"/>
                <a:gd name="connsiteY11" fmla="*/ 272498 h 385040"/>
                <a:gd name="connsiteX12" fmla="*/ 140677 w 900332"/>
                <a:gd name="connsiteY12" fmla="*/ 244363 h 385040"/>
                <a:gd name="connsiteX13" fmla="*/ 239151 w 900332"/>
                <a:gd name="connsiteY13" fmla="*/ 202160 h 385040"/>
                <a:gd name="connsiteX14" fmla="*/ 323557 w 900332"/>
                <a:gd name="connsiteY14" fmla="*/ 174025 h 385040"/>
                <a:gd name="connsiteX15" fmla="*/ 365760 w 900332"/>
                <a:gd name="connsiteY15" fmla="*/ 159957 h 385040"/>
                <a:gd name="connsiteX16" fmla="*/ 422031 w 900332"/>
                <a:gd name="connsiteY16" fmla="*/ 145889 h 385040"/>
                <a:gd name="connsiteX17" fmla="*/ 239151 w 900332"/>
                <a:gd name="connsiteY17" fmla="*/ 117754 h 385040"/>
                <a:gd name="connsiteX18" fmla="*/ 154744 w 900332"/>
                <a:gd name="connsiteY18" fmla="*/ 145889 h 385040"/>
                <a:gd name="connsiteX19" fmla="*/ 112541 w 900332"/>
                <a:gd name="connsiteY19" fmla="*/ 159957 h 385040"/>
                <a:gd name="connsiteX20" fmla="*/ 154744 w 900332"/>
                <a:gd name="connsiteY20" fmla="*/ 145889 h 385040"/>
                <a:gd name="connsiteX21" fmla="*/ 196947 w 900332"/>
                <a:gd name="connsiteY21" fmla="*/ 103686 h 385040"/>
                <a:gd name="connsiteX22" fmla="*/ 211015 w 900332"/>
                <a:gd name="connsiteY22" fmla="*/ 61483 h 385040"/>
                <a:gd name="connsiteX23" fmla="*/ 253218 w 900332"/>
                <a:gd name="connsiteY23" fmla="*/ 47415 h 385040"/>
                <a:gd name="connsiteX24" fmla="*/ 365760 w 900332"/>
                <a:gd name="connsiteY24" fmla="*/ 33348 h 385040"/>
                <a:gd name="connsiteX25" fmla="*/ 829994 w 900332"/>
                <a:gd name="connsiteY25" fmla="*/ 33348 h 385040"/>
                <a:gd name="connsiteX26" fmla="*/ 787791 w 900332"/>
                <a:gd name="connsiteY26" fmla="*/ 75551 h 385040"/>
                <a:gd name="connsiteX27" fmla="*/ 745587 w 900332"/>
                <a:gd name="connsiteY27" fmla="*/ 89618 h 385040"/>
                <a:gd name="connsiteX28" fmla="*/ 506437 w 900332"/>
                <a:gd name="connsiteY28" fmla="*/ 103686 h 385040"/>
                <a:gd name="connsiteX29" fmla="*/ 492369 w 900332"/>
                <a:gd name="connsiteY29" fmla="*/ 202160 h 385040"/>
                <a:gd name="connsiteX30" fmla="*/ 858129 w 900332"/>
                <a:gd name="connsiteY30" fmla="*/ 216228 h 385040"/>
                <a:gd name="connsiteX31" fmla="*/ 900332 w 900332"/>
                <a:gd name="connsiteY31" fmla="*/ 286566 h 38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00332" h="385040">
                  <a:moveTo>
                    <a:pt x="900332" y="286566"/>
                  </a:moveTo>
                  <a:lnTo>
                    <a:pt x="900332" y="286566"/>
                  </a:lnTo>
                  <a:cubicBezTo>
                    <a:pt x="858129" y="277188"/>
                    <a:pt x="815665" y="268916"/>
                    <a:pt x="773723" y="258431"/>
                  </a:cubicBezTo>
                  <a:cubicBezTo>
                    <a:pt x="759337" y="254835"/>
                    <a:pt x="746349" y="244363"/>
                    <a:pt x="731520" y="244363"/>
                  </a:cubicBezTo>
                  <a:cubicBezTo>
                    <a:pt x="595452" y="244363"/>
                    <a:pt x="459545" y="253742"/>
                    <a:pt x="323557" y="258431"/>
                  </a:cubicBezTo>
                  <a:lnTo>
                    <a:pt x="239151" y="286566"/>
                  </a:lnTo>
                  <a:cubicBezTo>
                    <a:pt x="225083" y="291255"/>
                    <a:pt x="209285" y="292408"/>
                    <a:pt x="196947" y="300634"/>
                  </a:cubicBezTo>
                  <a:cubicBezTo>
                    <a:pt x="75999" y="381265"/>
                    <a:pt x="229026" y="284594"/>
                    <a:pt x="112541" y="342837"/>
                  </a:cubicBezTo>
                  <a:cubicBezTo>
                    <a:pt x="3459" y="397378"/>
                    <a:pt x="134214" y="349680"/>
                    <a:pt x="28135" y="385040"/>
                  </a:cubicBezTo>
                  <a:cubicBezTo>
                    <a:pt x="18757" y="370972"/>
                    <a:pt x="0" y="359744"/>
                    <a:pt x="0" y="342837"/>
                  </a:cubicBezTo>
                  <a:cubicBezTo>
                    <a:pt x="0" y="329574"/>
                    <a:pt x="19850" y="325058"/>
                    <a:pt x="28135" y="314701"/>
                  </a:cubicBezTo>
                  <a:cubicBezTo>
                    <a:pt x="38697" y="301499"/>
                    <a:pt x="41934" y="281459"/>
                    <a:pt x="56271" y="272498"/>
                  </a:cubicBezTo>
                  <a:cubicBezTo>
                    <a:pt x="81420" y="256780"/>
                    <a:pt x="116001" y="260814"/>
                    <a:pt x="140677" y="244363"/>
                  </a:cubicBezTo>
                  <a:cubicBezTo>
                    <a:pt x="207632" y="199727"/>
                    <a:pt x="156568" y="226935"/>
                    <a:pt x="239151" y="202160"/>
                  </a:cubicBezTo>
                  <a:cubicBezTo>
                    <a:pt x="267557" y="193638"/>
                    <a:pt x="295422" y="183403"/>
                    <a:pt x="323557" y="174025"/>
                  </a:cubicBezTo>
                  <a:cubicBezTo>
                    <a:pt x="337625" y="169336"/>
                    <a:pt x="351374" y="163554"/>
                    <a:pt x="365760" y="159957"/>
                  </a:cubicBezTo>
                  <a:lnTo>
                    <a:pt x="422031" y="145889"/>
                  </a:lnTo>
                  <a:cubicBezTo>
                    <a:pt x="396576" y="44070"/>
                    <a:pt x="419808" y="57536"/>
                    <a:pt x="239151" y="117754"/>
                  </a:cubicBezTo>
                  <a:lnTo>
                    <a:pt x="154744" y="145889"/>
                  </a:lnTo>
                  <a:lnTo>
                    <a:pt x="112541" y="159957"/>
                  </a:lnTo>
                  <a:lnTo>
                    <a:pt x="154744" y="145889"/>
                  </a:lnTo>
                  <a:cubicBezTo>
                    <a:pt x="168812" y="131821"/>
                    <a:pt x="185911" y="120239"/>
                    <a:pt x="196947" y="103686"/>
                  </a:cubicBezTo>
                  <a:cubicBezTo>
                    <a:pt x="205172" y="91348"/>
                    <a:pt x="200530" y="71968"/>
                    <a:pt x="211015" y="61483"/>
                  </a:cubicBezTo>
                  <a:cubicBezTo>
                    <a:pt x="221500" y="50998"/>
                    <a:pt x="238629" y="50068"/>
                    <a:pt x="253218" y="47415"/>
                  </a:cubicBezTo>
                  <a:cubicBezTo>
                    <a:pt x="290414" y="40652"/>
                    <a:pt x="328246" y="38037"/>
                    <a:pt x="365760" y="33348"/>
                  </a:cubicBezTo>
                  <a:cubicBezTo>
                    <a:pt x="536092" y="-9236"/>
                    <a:pt x="528998" y="-12959"/>
                    <a:pt x="829994" y="33348"/>
                  </a:cubicBezTo>
                  <a:cubicBezTo>
                    <a:pt x="849657" y="36373"/>
                    <a:pt x="804344" y="64516"/>
                    <a:pt x="787791" y="75551"/>
                  </a:cubicBezTo>
                  <a:cubicBezTo>
                    <a:pt x="775453" y="83776"/>
                    <a:pt x="760342" y="88142"/>
                    <a:pt x="745587" y="89618"/>
                  </a:cubicBezTo>
                  <a:cubicBezTo>
                    <a:pt x="666129" y="97564"/>
                    <a:pt x="586154" y="98997"/>
                    <a:pt x="506437" y="103686"/>
                  </a:cubicBezTo>
                  <a:cubicBezTo>
                    <a:pt x="497539" y="112584"/>
                    <a:pt x="410538" y="183975"/>
                    <a:pt x="492369" y="202160"/>
                  </a:cubicBezTo>
                  <a:cubicBezTo>
                    <a:pt x="611474" y="228628"/>
                    <a:pt x="736209" y="211539"/>
                    <a:pt x="858129" y="216228"/>
                  </a:cubicBezTo>
                  <a:cubicBezTo>
                    <a:pt x="875163" y="267328"/>
                    <a:pt x="893298" y="274843"/>
                    <a:pt x="900332" y="286566"/>
                  </a:cubicBezTo>
                  <a:close/>
                </a:path>
              </a:pathLst>
            </a:custGeom>
            <a:solidFill>
              <a:srgbClr val="9FD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4064872" y="1420837"/>
              <a:ext cx="675940" cy="647114"/>
            </a:xfrm>
            <a:custGeom>
              <a:avLst/>
              <a:gdLst>
                <a:gd name="connsiteX0" fmla="*/ 14759 w 675940"/>
                <a:gd name="connsiteY0" fmla="*/ 647114 h 647114"/>
                <a:gd name="connsiteX1" fmla="*/ 14759 w 675940"/>
                <a:gd name="connsiteY1" fmla="*/ 647114 h 647114"/>
                <a:gd name="connsiteX2" fmla="*/ 691 w 675940"/>
                <a:gd name="connsiteY2" fmla="*/ 520505 h 647114"/>
                <a:gd name="connsiteX3" fmla="*/ 28826 w 675940"/>
                <a:gd name="connsiteY3" fmla="*/ 492369 h 647114"/>
                <a:gd name="connsiteX4" fmla="*/ 99165 w 675940"/>
                <a:gd name="connsiteY4" fmla="*/ 478301 h 647114"/>
                <a:gd name="connsiteX5" fmla="*/ 141368 w 675940"/>
                <a:gd name="connsiteY5" fmla="*/ 464234 h 647114"/>
                <a:gd name="connsiteX6" fmla="*/ 408654 w 675940"/>
                <a:gd name="connsiteY6" fmla="*/ 436098 h 647114"/>
                <a:gd name="connsiteX7" fmla="*/ 464925 w 675940"/>
                <a:gd name="connsiteY7" fmla="*/ 422031 h 647114"/>
                <a:gd name="connsiteX8" fmla="*/ 591534 w 675940"/>
                <a:gd name="connsiteY8" fmla="*/ 407963 h 647114"/>
                <a:gd name="connsiteX9" fmla="*/ 619670 w 675940"/>
                <a:gd name="connsiteY9" fmla="*/ 379828 h 647114"/>
                <a:gd name="connsiteX10" fmla="*/ 633737 w 675940"/>
                <a:gd name="connsiteY10" fmla="*/ 337625 h 647114"/>
                <a:gd name="connsiteX11" fmla="*/ 647805 w 675940"/>
                <a:gd name="connsiteY11" fmla="*/ 253218 h 647114"/>
                <a:gd name="connsiteX12" fmla="*/ 591534 w 675940"/>
                <a:gd name="connsiteY12" fmla="*/ 239151 h 647114"/>
                <a:gd name="connsiteX13" fmla="*/ 408654 w 675940"/>
                <a:gd name="connsiteY13" fmla="*/ 253218 h 647114"/>
                <a:gd name="connsiteX14" fmla="*/ 338316 w 675940"/>
                <a:gd name="connsiteY14" fmla="*/ 267286 h 647114"/>
                <a:gd name="connsiteX15" fmla="*/ 169503 w 675940"/>
                <a:gd name="connsiteY15" fmla="*/ 253218 h 647114"/>
                <a:gd name="connsiteX16" fmla="*/ 127300 w 675940"/>
                <a:gd name="connsiteY16" fmla="*/ 225083 h 647114"/>
                <a:gd name="connsiteX17" fmla="*/ 141368 w 675940"/>
                <a:gd name="connsiteY17" fmla="*/ 70338 h 647114"/>
                <a:gd name="connsiteX18" fmla="*/ 267977 w 675940"/>
                <a:gd name="connsiteY18" fmla="*/ 0 h 647114"/>
                <a:gd name="connsiteX19" fmla="*/ 282045 w 675940"/>
                <a:gd name="connsiteY19" fmla="*/ 70338 h 647114"/>
                <a:gd name="connsiteX20" fmla="*/ 197639 w 675940"/>
                <a:gd name="connsiteY20" fmla="*/ 98474 h 647114"/>
                <a:gd name="connsiteX21" fmla="*/ 211706 w 675940"/>
                <a:gd name="connsiteY21" fmla="*/ 182880 h 647114"/>
                <a:gd name="connsiteX22" fmla="*/ 521196 w 675940"/>
                <a:gd name="connsiteY22" fmla="*/ 196948 h 647114"/>
                <a:gd name="connsiteX23" fmla="*/ 619670 w 675940"/>
                <a:gd name="connsiteY23" fmla="*/ 225083 h 647114"/>
                <a:gd name="connsiteX24" fmla="*/ 661873 w 675940"/>
                <a:gd name="connsiteY24" fmla="*/ 253218 h 647114"/>
                <a:gd name="connsiteX25" fmla="*/ 675940 w 675940"/>
                <a:gd name="connsiteY25" fmla="*/ 295421 h 647114"/>
                <a:gd name="connsiteX26" fmla="*/ 661873 w 675940"/>
                <a:gd name="connsiteY26" fmla="*/ 422031 h 647114"/>
                <a:gd name="connsiteX27" fmla="*/ 633737 w 675940"/>
                <a:gd name="connsiteY27" fmla="*/ 450166 h 647114"/>
                <a:gd name="connsiteX28" fmla="*/ 450857 w 675940"/>
                <a:gd name="connsiteY28" fmla="*/ 464234 h 647114"/>
                <a:gd name="connsiteX29" fmla="*/ 197639 w 675940"/>
                <a:gd name="connsiteY29" fmla="*/ 506437 h 647114"/>
                <a:gd name="connsiteX30" fmla="*/ 99165 w 675940"/>
                <a:gd name="connsiteY30" fmla="*/ 520505 h 647114"/>
                <a:gd name="connsiteX31" fmla="*/ 56962 w 675940"/>
                <a:gd name="connsiteY31" fmla="*/ 562708 h 647114"/>
                <a:gd name="connsiteX32" fmla="*/ 56962 w 675940"/>
                <a:gd name="connsiteY32" fmla="*/ 576775 h 647114"/>
                <a:gd name="connsiteX33" fmla="*/ 99165 w 675940"/>
                <a:gd name="connsiteY33" fmla="*/ 590843 h 64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75940" h="647114">
                  <a:moveTo>
                    <a:pt x="14759" y="647114"/>
                  </a:moveTo>
                  <a:lnTo>
                    <a:pt x="14759" y="647114"/>
                  </a:lnTo>
                  <a:cubicBezTo>
                    <a:pt x="10070" y="604911"/>
                    <a:pt x="-3153" y="562793"/>
                    <a:pt x="691" y="520505"/>
                  </a:cubicBezTo>
                  <a:cubicBezTo>
                    <a:pt x="1892" y="507296"/>
                    <a:pt x="16635" y="497594"/>
                    <a:pt x="28826" y="492369"/>
                  </a:cubicBezTo>
                  <a:cubicBezTo>
                    <a:pt x="50803" y="482950"/>
                    <a:pt x="75968" y="484100"/>
                    <a:pt x="99165" y="478301"/>
                  </a:cubicBezTo>
                  <a:cubicBezTo>
                    <a:pt x="113551" y="474705"/>
                    <a:pt x="127110" y="468308"/>
                    <a:pt x="141368" y="464234"/>
                  </a:cubicBezTo>
                  <a:cubicBezTo>
                    <a:pt x="245708" y="434423"/>
                    <a:pt x="252438" y="446513"/>
                    <a:pt x="408654" y="436098"/>
                  </a:cubicBezTo>
                  <a:cubicBezTo>
                    <a:pt x="427411" y="431409"/>
                    <a:pt x="445816" y="424971"/>
                    <a:pt x="464925" y="422031"/>
                  </a:cubicBezTo>
                  <a:cubicBezTo>
                    <a:pt x="506894" y="415574"/>
                    <a:pt x="550567" y="419136"/>
                    <a:pt x="591534" y="407963"/>
                  </a:cubicBezTo>
                  <a:cubicBezTo>
                    <a:pt x="604330" y="404473"/>
                    <a:pt x="610291" y="389206"/>
                    <a:pt x="619670" y="379828"/>
                  </a:cubicBezTo>
                  <a:cubicBezTo>
                    <a:pt x="624359" y="365760"/>
                    <a:pt x="626108" y="350340"/>
                    <a:pt x="633737" y="337625"/>
                  </a:cubicBezTo>
                  <a:cubicBezTo>
                    <a:pt x="651753" y="307598"/>
                    <a:pt x="699771" y="305183"/>
                    <a:pt x="647805" y="253218"/>
                  </a:cubicBezTo>
                  <a:cubicBezTo>
                    <a:pt x="634134" y="239547"/>
                    <a:pt x="610291" y="243840"/>
                    <a:pt x="591534" y="239151"/>
                  </a:cubicBezTo>
                  <a:cubicBezTo>
                    <a:pt x="530574" y="243840"/>
                    <a:pt x="469420" y="246466"/>
                    <a:pt x="408654" y="253218"/>
                  </a:cubicBezTo>
                  <a:cubicBezTo>
                    <a:pt x="384890" y="255858"/>
                    <a:pt x="362226" y="267286"/>
                    <a:pt x="338316" y="267286"/>
                  </a:cubicBezTo>
                  <a:cubicBezTo>
                    <a:pt x="281850" y="267286"/>
                    <a:pt x="225774" y="257907"/>
                    <a:pt x="169503" y="253218"/>
                  </a:cubicBezTo>
                  <a:cubicBezTo>
                    <a:pt x="155435" y="243840"/>
                    <a:pt x="129871" y="241794"/>
                    <a:pt x="127300" y="225083"/>
                  </a:cubicBezTo>
                  <a:cubicBezTo>
                    <a:pt x="119424" y="173891"/>
                    <a:pt x="119465" y="117273"/>
                    <a:pt x="141368" y="70338"/>
                  </a:cubicBezTo>
                  <a:cubicBezTo>
                    <a:pt x="159189" y="32151"/>
                    <a:pt x="228305" y="13224"/>
                    <a:pt x="267977" y="0"/>
                  </a:cubicBezTo>
                  <a:cubicBezTo>
                    <a:pt x="284820" y="16842"/>
                    <a:pt x="324657" y="39901"/>
                    <a:pt x="282045" y="70338"/>
                  </a:cubicBezTo>
                  <a:cubicBezTo>
                    <a:pt x="257912" y="87576"/>
                    <a:pt x="197639" y="98474"/>
                    <a:pt x="197639" y="98474"/>
                  </a:cubicBezTo>
                  <a:cubicBezTo>
                    <a:pt x="202328" y="126609"/>
                    <a:pt x="184418" y="174575"/>
                    <a:pt x="211706" y="182880"/>
                  </a:cubicBezTo>
                  <a:cubicBezTo>
                    <a:pt x="310502" y="212948"/>
                    <a:pt x="418230" y="189028"/>
                    <a:pt x="521196" y="196948"/>
                  </a:cubicBezTo>
                  <a:cubicBezTo>
                    <a:pt x="531852" y="197768"/>
                    <a:pt x="605144" y="217820"/>
                    <a:pt x="619670" y="225083"/>
                  </a:cubicBezTo>
                  <a:cubicBezTo>
                    <a:pt x="634792" y="232644"/>
                    <a:pt x="647805" y="243840"/>
                    <a:pt x="661873" y="253218"/>
                  </a:cubicBezTo>
                  <a:cubicBezTo>
                    <a:pt x="666562" y="267286"/>
                    <a:pt x="675940" y="280592"/>
                    <a:pt x="675940" y="295421"/>
                  </a:cubicBezTo>
                  <a:cubicBezTo>
                    <a:pt x="675940" y="337884"/>
                    <a:pt x="673046" y="381064"/>
                    <a:pt x="661873" y="422031"/>
                  </a:cubicBezTo>
                  <a:cubicBezTo>
                    <a:pt x="658383" y="434827"/>
                    <a:pt x="646743" y="447565"/>
                    <a:pt x="633737" y="450166"/>
                  </a:cubicBezTo>
                  <a:cubicBezTo>
                    <a:pt x="573784" y="462157"/>
                    <a:pt x="511722" y="458437"/>
                    <a:pt x="450857" y="464234"/>
                  </a:cubicBezTo>
                  <a:cubicBezTo>
                    <a:pt x="222221" y="486009"/>
                    <a:pt x="462216" y="468640"/>
                    <a:pt x="197639" y="506437"/>
                  </a:cubicBezTo>
                  <a:lnTo>
                    <a:pt x="99165" y="520505"/>
                  </a:lnTo>
                  <a:lnTo>
                    <a:pt x="56962" y="562708"/>
                  </a:lnTo>
                  <a:lnTo>
                    <a:pt x="56962" y="576775"/>
                  </a:lnTo>
                  <a:lnTo>
                    <a:pt x="99165" y="590843"/>
                  </a:lnTo>
                </a:path>
              </a:pathLst>
            </a:custGeom>
            <a:solidFill>
              <a:srgbClr val="93B7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3896751" y="3305908"/>
              <a:ext cx="788962" cy="182880"/>
            </a:xfrm>
            <a:custGeom>
              <a:avLst/>
              <a:gdLst>
                <a:gd name="connsiteX0" fmla="*/ 647114 w 788962"/>
                <a:gd name="connsiteY0" fmla="*/ 84406 h 182880"/>
                <a:gd name="connsiteX1" fmla="*/ 647114 w 788962"/>
                <a:gd name="connsiteY1" fmla="*/ 84406 h 182880"/>
                <a:gd name="connsiteX2" fmla="*/ 506437 w 788962"/>
                <a:gd name="connsiteY2" fmla="*/ 98474 h 182880"/>
                <a:gd name="connsiteX3" fmla="*/ 450166 w 788962"/>
                <a:gd name="connsiteY3" fmla="*/ 126609 h 182880"/>
                <a:gd name="connsiteX4" fmla="*/ 225083 w 788962"/>
                <a:gd name="connsiteY4" fmla="*/ 112541 h 182880"/>
                <a:gd name="connsiteX5" fmla="*/ 126609 w 788962"/>
                <a:gd name="connsiteY5" fmla="*/ 56270 h 182880"/>
                <a:gd name="connsiteX6" fmla="*/ 0 w 788962"/>
                <a:gd name="connsiteY6" fmla="*/ 70338 h 182880"/>
                <a:gd name="connsiteX7" fmla="*/ 42203 w 788962"/>
                <a:gd name="connsiteY7" fmla="*/ 98474 h 182880"/>
                <a:gd name="connsiteX8" fmla="*/ 98474 w 788962"/>
                <a:gd name="connsiteY8" fmla="*/ 112541 h 182880"/>
                <a:gd name="connsiteX9" fmla="*/ 126609 w 788962"/>
                <a:gd name="connsiteY9" fmla="*/ 140677 h 182880"/>
                <a:gd name="connsiteX10" fmla="*/ 211015 w 788962"/>
                <a:gd name="connsiteY10" fmla="*/ 168812 h 182880"/>
                <a:gd name="connsiteX11" fmla="*/ 253218 w 788962"/>
                <a:gd name="connsiteY11" fmla="*/ 182880 h 182880"/>
                <a:gd name="connsiteX12" fmla="*/ 675249 w 788962"/>
                <a:gd name="connsiteY12" fmla="*/ 154744 h 182880"/>
                <a:gd name="connsiteX13" fmla="*/ 717452 w 788962"/>
                <a:gd name="connsiteY13" fmla="*/ 140677 h 182880"/>
                <a:gd name="connsiteX14" fmla="*/ 759655 w 788962"/>
                <a:gd name="connsiteY14" fmla="*/ 70338 h 182880"/>
                <a:gd name="connsiteX15" fmla="*/ 787791 w 788962"/>
                <a:gd name="connsiteY15" fmla="*/ 0 h 182880"/>
                <a:gd name="connsiteX16" fmla="*/ 787791 w 788962"/>
                <a:gd name="connsiteY16" fmla="*/ 0 h 182880"/>
                <a:gd name="connsiteX17" fmla="*/ 787791 w 788962"/>
                <a:gd name="connsiteY17" fmla="*/ 0 h 182880"/>
                <a:gd name="connsiteX18" fmla="*/ 745587 w 788962"/>
                <a:gd name="connsiteY18" fmla="*/ 14067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8962" h="182880">
                  <a:moveTo>
                    <a:pt x="647114" y="84406"/>
                  </a:moveTo>
                  <a:lnTo>
                    <a:pt x="647114" y="84406"/>
                  </a:lnTo>
                  <a:cubicBezTo>
                    <a:pt x="600222" y="89095"/>
                    <a:pt x="552517" y="88600"/>
                    <a:pt x="506437" y="98474"/>
                  </a:cubicBezTo>
                  <a:cubicBezTo>
                    <a:pt x="485932" y="102868"/>
                    <a:pt x="471111" y="125562"/>
                    <a:pt x="450166" y="126609"/>
                  </a:cubicBezTo>
                  <a:cubicBezTo>
                    <a:pt x="375086" y="130363"/>
                    <a:pt x="300111" y="117230"/>
                    <a:pt x="225083" y="112541"/>
                  </a:cubicBezTo>
                  <a:cubicBezTo>
                    <a:pt x="206724" y="100302"/>
                    <a:pt x="146784" y="57822"/>
                    <a:pt x="126609" y="56270"/>
                  </a:cubicBezTo>
                  <a:cubicBezTo>
                    <a:pt x="84271" y="53013"/>
                    <a:pt x="42203" y="65649"/>
                    <a:pt x="0" y="70338"/>
                  </a:cubicBezTo>
                  <a:cubicBezTo>
                    <a:pt x="14068" y="79717"/>
                    <a:pt x="26663" y="91814"/>
                    <a:pt x="42203" y="98474"/>
                  </a:cubicBezTo>
                  <a:cubicBezTo>
                    <a:pt x="59974" y="106090"/>
                    <a:pt x="81181" y="103894"/>
                    <a:pt x="98474" y="112541"/>
                  </a:cubicBezTo>
                  <a:cubicBezTo>
                    <a:pt x="110337" y="118472"/>
                    <a:pt x="114746" y="134745"/>
                    <a:pt x="126609" y="140677"/>
                  </a:cubicBezTo>
                  <a:cubicBezTo>
                    <a:pt x="153135" y="153940"/>
                    <a:pt x="182880" y="159434"/>
                    <a:pt x="211015" y="168812"/>
                  </a:cubicBezTo>
                  <a:lnTo>
                    <a:pt x="253218" y="182880"/>
                  </a:lnTo>
                  <a:cubicBezTo>
                    <a:pt x="381802" y="177522"/>
                    <a:pt x="539888" y="184824"/>
                    <a:pt x="675249" y="154744"/>
                  </a:cubicBezTo>
                  <a:cubicBezTo>
                    <a:pt x="689724" y="151527"/>
                    <a:pt x="703384" y="145366"/>
                    <a:pt x="717452" y="140677"/>
                  </a:cubicBezTo>
                  <a:cubicBezTo>
                    <a:pt x="788744" y="69382"/>
                    <a:pt x="704864" y="161653"/>
                    <a:pt x="759655" y="70338"/>
                  </a:cubicBezTo>
                  <a:cubicBezTo>
                    <a:pt x="797739" y="6867"/>
                    <a:pt x="787791" y="82395"/>
                    <a:pt x="787791" y="0"/>
                  </a:cubicBezTo>
                  <a:lnTo>
                    <a:pt x="787791" y="0"/>
                  </a:lnTo>
                  <a:lnTo>
                    <a:pt x="787791" y="0"/>
                  </a:lnTo>
                  <a:lnTo>
                    <a:pt x="745587" y="14067"/>
                  </a:lnTo>
                </a:path>
              </a:pathLst>
            </a:custGeom>
            <a:solidFill>
              <a:srgbClr val="93B7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27518" y="180030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679918" y="195270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832318" y="210510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527518" y="1800302"/>
              <a:ext cx="70273" cy="1055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 rot="703872">
              <a:off x="4283711" y="5315687"/>
              <a:ext cx="792414" cy="310662"/>
              <a:chOff x="8173330" y="211016"/>
              <a:chExt cx="928467" cy="393895"/>
            </a:xfrm>
          </p:grpSpPr>
          <p:sp>
            <p:nvSpPr>
              <p:cNvPr id="54" name="Freeform: Shape 53"/>
              <p:cNvSpPr/>
              <p:nvPr/>
            </p:nvSpPr>
            <p:spPr>
              <a:xfrm>
                <a:off x="8173330" y="211016"/>
                <a:ext cx="928467" cy="393895"/>
              </a:xfrm>
              <a:custGeom>
                <a:avLst/>
                <a:gdLst>
                  <a:gd name="connsiteX0" fmla="*/ 42203 w 928467"/>
                  <a:gd name="connsiteY0" fmla="*/ 98474 h 393895"/>
                  <a:gd name="connsiteX1" fmla="*/ 42203 w 928467"/>
                  <a:gd name="connsiteY1" fmla="*/ 98474 h 393895"/>
                  <a:gd name="connsiteX2" fmla="*/ 168812 w 928467"/>
                  <a:gd name="connsiteY2" fmla="*/ 70338 h 393895"/>
                  <a:gd name="connsiteX3" fmla="*/ 211015 w 928467"/>
                  <a:gd name="connsiteY3" fmla="*/ 42203 h 393895"/>
                  <a:gd name="connsiteX4" fmla="*/ 450166 w 928467"/>
                  <a:gd name="connsiteY4" fmla="*/ 14068 h 393895"/>
                  <a:gd name="connsiteX5" fmla="*/ 492369 w 928467"/>
                  <a:gd name="connsiteY5" fmla="*/ 0 h 393895"/>
                  <a:gd name="connsiteX6" fmla="*/ 703384 w 928467"/>
                  <a:gd name="connsiteY6" fmla="*/ 14068 h 393895"/>
                  <a:gd name="connsiteX7" fmla="*/ 829994 w 928467"/>
                  <a:gd name="connsiteY7" fmla="*/ 42203 h 393895"/>
                  <a:gd name="connsiteX8" fmla="*/ 900332 w 928467"/>
                  <a:gd name="connsiteY8" fmla="*/ 98474 h 393895"/>
                  <a:gd name="connsiteX9" fmla="*/ 914400 w 928467"/>
                  <a:gd name="connsiteY9" fmla="*/ 154745 h 393895"/>
                  <a:gd name="connsiteX10" fmla="*/ 928467 w 928467"/>
                  <a:gd name="connsiteY10" fmla="*/ 196948 h 393895"/>
                  <a:gd name="connsiteX11" fmla="*/ 914400 w 928467"/>
                  <a:gd name="connsiteY11" fmla="*/ 253218 h 393895"/>
                  <a:gd name="connsiteX12" fmla="*/ 801858 w 928467"/>
                  <a:gd name="connsiteY12" fmla="*/ 351692 h 393895"/>
                  <a:gd name="connsiteX13" fmla="*/ 633046 w 928467"/>
                  <a:gd name="connsiteY13" fmla="*/ 393895 h 393895"/>
                  <a:gd name="connsiteX14" fmla="*/ 211015 w 928467"/>
                  <a:gd name="connsiteY14" fmla="*/ 379828 h 393895"/>
                  <a:gd name="connsiteX15" fmla="*/ 126609 w 928467"/>
                  <a:gd name="connsiteY15" fmla="*/ 351692 h 393895"/>
                  <a:gd name="connsiteX16" fmla="*/ 70338 w 928467"/>
                  <a:gd name="connsiteY16" fmla="*/ 337625 h 393895"/>
                  <a:gd name="connsiteX17" fmla="*/ 0 w 928467"/>
                  <a:gd name="connsiteY17" fmla="*/ 239151 h 393895"/>
                  <a:gd name="connsiteX18" fmla="*/ 70338 w 928467"/>
                  <a:gd name="connsiteY18" fmla="*/ 126609 h 393895"/>
                  <a:gd name="connsiteX19" fmla="*/ 112541 w 928467"/>
                  <a:gd name="connsiteY19" fmla="*/ 112541 h 393895"/>
                  <a:gd name="connsiteX20" fmla="*/ 112541 w 928467"/>
                  <a:gd name="connsiteY20" fmla="*/ 112541 h 393895"/>
                  <a:gd name="connsiteX21" fmla="*/ 112541 w 928467"/>
                  <a:gd name="connsiteY21" fmla="*/ 112541 h 39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8467" h="393895">
                    <a:moveTo>
                      <a:pt x="42203" y="98474"/>
                    </a:moveTo>
                    <a:lnTo>
                      <a:pt x="42203" y="98474"/>
                    </a:lnTo>
                    <a:cubicBezTo>
                      <a:pt x="84406" y="89095"/>
                      <a:pt x="127798" y="84009"/>
                      <a:pt x="168812" y="70338"/>
                    </a:cubicBezTo>
                    <a:cubicBezTo>
                      <a:pt x="184852" y="64991"/>
                      <a:pt x="194975" y="47550"/>
                      <a:pt x="211015" y="42203"/>
                    </a:cubicBezTo>
                    <a:cubicBezTo>
                      <a:pt x="253361" y="28088"/>
                      <a:pt x="436160" y="15341"/>
                      <a:pt x="450166" y="14068"/>
                    </a:cubicBezTo>
                    <a:cubicBezTo>
                      <a:pt x="464234" y="9379"/>
                      <a:pt x="477540" y="0"/>
                      <a:pt x="492369" y="0"/>
                    </a:cubicBezTo>
                    <a:cubicBezTo>
                      <a:pt x="562863" y="0"/>
                      <a:pt x="633239" y="7054"/>
                      <a:pt x="703384" y="14068"/>
                    </a:cubicBezTo>
                    <a:cubicBezTo>
                      <a:pt x="733158" y="17045"/>
                      <a:pt x="798658" y="34369"/>
                      <a:pt x="829994" y="42203"/>
                    </a:cubicBezTo>
                    <a:cubicBezTo>
                      <a:pt x="844906" y="52144"/>
                      <a:pt x="890308" y="78427"/>
                      <a:pt x="900332" y="98474"/>
                    </a:cubicBezTo>
                    <a:cubicBezTo>
                      <a:pt x="908978" y="115767"/>
                      <a:pt x="909089" y="136155"/>
                      <a:pt x="914400" y="154745"/>
                    </a:cubicBezTo>
                    <a:cubicBezTo>
                      <a:pt x="918474" y="169003"/>
                      <a:pt x="923778" y="182880"/>
                      <a:pt x="928467" y="196948"/>
                    </a:cubicBezTo>
                    <a:cubicBezTo>
                      <a:pt x="923778" y="215705"/>
                      <a:pt x="922016" y="235447"/>
                      <a:pt x="914400" y="253218"/>
                    </a:cubicBezTo>
                    <a:cubicBezTo>
                      <a:pt x="895253" y="297895"/>
                      <a:pt x="844841" y="337364"/>
                      <a:pt x="801858" y="351692"/>
                    </a:cubicBezTo>
                    <a:cubicBezTo>
                      <a:pt x="690392" y="388848"/>
                      <a:pt x="746706" y="374953"/>
                      <a:pt x="633046" y="393895"/>
                    </a:cubicBezTo>
                    <a:cubicBezTo>
                      <a:pt x="492369" y="389206"/>
                      <a:pt x="351284" y="391517"/>
                      <a:pt x="211015" y="379828"/>
                    </a:cubicBezTo>
                    <a:cubicBezTo>
                      <a:pt x="181460" y="377365"/>
                      <a:pt x="155381" y="358885"/>
                      <a:pt x="126609" y="351692"/>
                    </a:cubicBezTo>
                    <a:lnTo>
                      <a:pt x="70338" y="337625"/>
                    </a:lnTo>
                    <a:cubicBezTo>
                      <a:pt x="3582" y="270869"/>
                      <a:pt x="22455" y="306519"/>
                      <a:pt x="0" y="239151"/>
                    </a:cubicBezTo>
                    <a:cubicBezTo>
                      <a:pt x="11232" y="194220"/>
                      <a:pt x="13112" y="145685"/>
                      <a:pt x="70338" y="126609"/>
                    </a:cubicBezTo>
                    <a:lnTo>
                      <a:pt x="112541" y="112541"/>
                    </a:lnTo>
                    <a:lnTo>
                      <a:pt x="112541" y="112541"/>
                    </a:lnTo>
                    <a:lnTo>
                      <a:pt x="112541" y="112541"/>
                    </a:lnTo>
                  </a:path>
                </a:pathLst>
              </a:custGeom>
              <a:solidFill>
                <a:srgbClr val="C3667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/>
              <p:cNvSpPr/>
              <p:nvPr/>
            </p:nvSpPr>
            <p:spPr>
              <a:xfrm>
                <a:off x="8285871" y="281354"/>
                <a:ext cx="731520" cy="312792"/>
              </a:xfrm>
              <a:custGeom>
                <a:avLst/>
                <a:gdLst>
                  <a:gd name="connsiteX0" fmla="*/ 56271 w 731520"/>
                  <a:gd name="connsiteY0" fmla="*/ 112541 h 312792"/>
                  <a:gd name="connsiteX1" fmla="*/ 56271 w 731520"/>
                  <a:gd name="connsiteY1" fmla="*/ 112541 h 312792"/>
                  <a:gd name="connsiteX2" fmla="*/ 168812 w 731520"/>
                  <a:gd name="connsiteY2" fmla="*/ 56271 h 312792"/>
                  <a:gd name="connsiteX3" fmla="*/ 211015 w 731520"/>
                  <a:gd name="connsiteY3" fmla="*/ 42203 h 312792"/>
                  <a:gd name="connsiteX4" fmla="*/ 196947 w 731520"/>
                  <a:gd name="connsiteY4" fmla="*/ 84406 h 312792"/>
                  <a:gd name="connsiteX5" fmla="*/ 211015 w 731520"/>
                  <a:gd name="connsiteY5" fmla="*/ 140677 h 312792"/>
                  <a:gd name="connsiteX6" fmla="*/ 239151 w 731520"/>
                  <a:gd name="connsiteY6" fmla="*/ 112541 h 312792"/>
                  <a:gd name="connsiteX7" fmla="*/ 295421 w 731520"/>
                  <a:gd name="connsiteY7" fmla="*/ 28135 h 312792"/>
                  <a:gd name="connsiteX8" fmla="*/ 379827 w 731520"/>
                  <a:gd name="connsiteY8" fmla="*/ 0 h 312792"/>
                  <a:gd name="connsiteX9" fmla="*/ 464234 w 731520"/>
                  <a:gd name="connsiteY9" fmla="*/ 14068 h 312792"/>
                  <a:gd name="connsiteX10" fmla="*/ 450166 w 731520"/>
                  <a:gd name="connsiteY10" fmla="*/ 70338 h 312792"/>
                  <a:gd name="connsiteX11" fmla="*/ 422031 w 731520"/>
                  <a:gd name="connsiteY11" fmla="*/ 112541 h 312792"/>
                  <a:gd name="connsiteX12" fmla="*/ 478301 w 731520"/>
                  <a:gd name="connsiteY12" fmla="*/ 98474 h 312792"/>
                  <a:gd name="connsiteX13" fmla="*/ 562707 w 731520"/>
                  <a:gd name="connsiteY13" fmla="*/ 28135 h 312792"/>
                  <a:gd name="connsiteX14" fmla="*/ 604911 w 731520"/>
                  <a:gd name="connsiteY14" fmla="*/ 14068 h 312792"/>
                  <a:gd name="connsiteX15" fmla="*/ 633046 w 731520"/>
                  <a:gd name="connsiteY15" fmla="*/ 56271 h 312792"/>
                  <a:gd name="connsiteX16" fmla="*/ 675249 w 731520"/>
                  <a:gd name="connsiteY16" fmla="*/ 98474 h 312792"/>
                  <a:gd name="connsiteX17" fmla="*/ 689317 w 731520"/>
                  <a:gd name="connsiteY17" fmla="*/ 140677 h 312792"/>
                  <a:gd name="connsiteX18" fmla="*/ 675249 w 731520"/>
                  <a:gd name="connsiteY18" fmla="*/ 182880 h 312792"/>
                  <a:gd name="connsiteX19" fmla="*/ 604911 w 731520"/>
                  <a:gd name="connsiteY19" fmla="*/ 140677 h 312792"/>
                  <a:gd name="connsiteX20" fmla="*/ 689317 w 731520"/>
                  <a:gd name="connsiteY20" fmla="*/ 182880 h 312792"/>
                  <a:gd name="connsiteX21" fmla="*/ 731520 w 731520"/>
                  <a:gd name="connsiteY21" fmla="*/ 168812 h 312792"/>
                  <a:gd name="connsiteX22" fmla="*/ 689317 w 731520"/>
                  <a:gd name="connsiteY22" fmla="*/ 196948 h 312792"/>
                  <a:gd name="connsiteX23" fmla="*/ 661181 w 731520"/>
                  <a:gd name="connsiteY23" fmla="*/ 225083 h 312792"/>
                  <a:gd name="connsiteX24" fmla="*/ 576775 w 731520"/>
                  <a:gd name="connsiteY24" fmla="*/ 267286 h 312792"/>
                  <a:gd name="connsiteX25" fmla="*/ 393895 w 731520"/>
                  <a:gd name="connsiteY25" fmla="*/ 225083 h 312792"/>
                  <a:gd name="connsiteX26" fmla="*/ 365760 w 731520"/>
                  <a:gd name="connsiteY26" fmla="*/ 182880 h 312792"/>
                  <a:gd name="connsiteX27" fmla="*/ 379827 w 731520"/>
                  <a:gd name="connsiteY27" fmla="*/ 267286 h 312792"/>
                  <a:gd name="connsiteX28" fmla="*/ 407963 w 731520"/>
                  <a:gd name="connsiteY28" fmla="*/ 295421 h 312792"/>
                  <a:gd name="connsiteX29" fmla="*/ 365760 w 731520"/>
                  <a:gd name="connsiteY29" fmla="*/ 309489 h 312792"/>
                  <a:gd name="connsiteX30" fmla="*/ 154744 w 731520"/>
                  <a:gd name="connsiteY30" fmla="*/ 267286 h 312792"/>
                  <a:gd name="connsiteX31" fmla="*/ 140677 w 731520"/>
                  <a:gd name="connsiteY31" fmla="*/ 225083 h 312792"/>
                  <a:gd name="connsiteX32" fmla="*/ 154744 w 731520"/>
                  <a:gd name="connsiteY32" fmla="*/ 182880 h 312792"/>
                  <a:gd name="connsiteX33" fmla="*/ 112541 w 731520"/>
                  <a:gd name="connsiteY33" fmla="*/ 211015 h 312792"/>
                  <a:gd name="connsiteX34" fmla="*/ 42203 w 731520"/>
                  <a:gd name="connsiteY34" fmla="*/ 225083 h 312792"/>
                  <a:gd name="connsiteX35" fmla="*/ 0 w 731520"/>
                  <a:gd name="connsiteY35" fmla="*/ 239151 h 312792"/>
                  <a:gd name="connsiteX36" fmla="*/ 14067 w 731520"/>
                  <a:gd name="connsiteY36" fmla="*/ 98474 h 312792"/>
                  <a:gd name="connsiteX37" fmla="*/ 42203 w 731520"/>
                  <a:gd name="connsiteY37" fmla="*/ 70338 h 312792"/>
                  <a:gd name="connsiteX38" fmla="*/ 98474 w 731520"/>
                  <a:gd name="connsiteY38" fmla="*/ 0 h 312792"/>
                  <a:gd name="connsiteX39" fmla="*/ 140677 w 731520"/>
                  <a:gd name="connsiteY39" fmla="*/ 28135 h 312792"/>
                  <a:gd name="connsiteX40" fmla="*/ 140677 w 731520"/>
                  <a:gd name="connsiteY40" fmla="*/ 28135 h 31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31520" h="312792">
                    <a:moveTo>
                      <a:pt x="56271" y="112541"/>
                    </a:moveTo>
                    <a:lnTo>
                      <a:pt x="56271" y="112541"/>
                    </a:lnTo>
                    <a:cubicBezTo>
                      <a:pt x="93785" y="93784"/>
                      <a:pt x="130630" y="73626"/>
                      <a:pt x="168812" y="56271"/>
                    </a:cubicBezTo>
                    <a:cubicBezTo>
                      <a:pt x="182312" y="50135"/>
                      <a:pt x="200530" y="31718"/>
                      <a:pt x="211015" y="42203"/>
                    </a:cubicBezTo>
                    <a:cubicBezTo>
                      <a:pt x="221500" y="52688"/>
                      <a:pt x="201636" y="70338"/>
                      <a:pt x="196947" y="84406"/>
                    </a:cubicBezTo>
                    <a:cubicBezTo>
                      <a:pt x="201636" y="103163"/>
                      <a:pt x="194928" y="129953"/>
                      <a:pt x="211015" y="140677"/>
                    </a:cubicBezTo>
                    <a:cubicBezTo>
                      <a:pt x="222051" y="148034"/>
                      <a:pt x="231193" y="123152"/>
                      <a:pt x="239151" y="112541"/>
                    </a:cubicBezTo>
                    <a:cubicBezTo>
                      <a:pt x="259440" y="85489"/>
                      <a:pt x="263342" y="38828"/>
                      <a:pt x="295421" y="28135"/>
                    </a:cubicBezTo>
                    <a:lnTo>
                      <a:pt x="379827" y="0"/>
                    </a:lnTo>
                    <a:cubicBezTo>
                      <a:pt x="407963" y="4689"/>
                      <a:pt x="444065" y="-6101"/>
                      <a:pt x="464234" y="14068"/>
                    </a:cubicBezTo>
                    <a:cubicBezTo>
                      <a:pt x="477905" y="27739"/>
                      <a:pt x="457782" y="52567"/>
                      <a:pt x="450166" y="70338"/>
                    </a:cubicBezTo>
                    <a:cubicBezTo>
                      <a:pt x="443506" y="85878"/>
                      <a:pt x="410076" y="100586"/>
                      <a:pt x="422031" y="112541"/>
                    </a:cubicBezTo>
                    <a:cubicBezTo>
                      <a:pt x="435702" y="126212"/>
                      <a:pt x="459544" y="103163"/>
                      <a:pt x="478301" y="98474"/>
                    </a:cubicBezTo>
                    <a:cubicBezTo>
                      <a:pt x="507250" y="69525"/>
                      <a:pt x="523695" y="50427"/>
                      <a:pt x="562707" y="28135"/>
                    </a:cubicBezTo>
                    <a:cubicBezTo>
                      <a:pt x="575582" y="20778"/>
                      <a:pt x="590843" y="18757"/>
                      <a:pt x="604911" y="14068"/>
                    </a:cubicBezTo>
                    <a:cubicBezTo>
                      <a:pt x="614289" y="28136"/>
                      <a:pt x="622222" y="43283"/>
                      <a:pt x="633046" y="56271"/>
                    </a:cubicBezTo>
                    <a:cubicBezTo>
                      <a:pt x="645782" y="71555"/>
                      <a:pt x="664213" y="81921"/>
                      <a:pt x="675249" y="98474"/>
                    </a:cubicBezTo>
                    <a:cubicBezTo>
                      <a:pt x="683474" y="110812"/>
                      <a:pt x="684628" y="126609"/>
                      <a:pt x="689317" y="140677"/>
                    </a:cubicBezTo>
                    <a:cubicBezTo>
                      <a:pt x="684628" y="154745"/>
                      <a:pt x="689635" y="179284"/>
                      <a:pt x="675249" y="182880"/>
                    </a:cubicBezTo>
                    <a:cubicBezTo>
                      <a:pt x="505184" y="225396"/>
                      <a:pt x="576713" y="168874"/>
                      <a:pt x="604911" y="140677"/>
                    </a:cubicBezTo>
                    <a:cubicBezTo>
                      <a:pt x="626248" y="154901"/>
                      <a:pt x="660197" y="182880"/>
                      <a:pt x="689317" y="182880"/>
                    </a:cubicBezTo>
                    <a:cubicBezTo>
                      <a:pt x="704146" y="182880"/>
                      <a:pt x="731520" y="153983"/>
                      <a:pt x="731520" y="168812"/>
                    </a:cubicBezTo>
                    <a:cubicBezTo>
                      <a:pt x="731520" y="185719"/>
                      <a:pt x="702519" y="186386"/>
                      <a:pt x="689317" y="196948"/>
                    </a:cubicBezTo>
                    <a:cubicBezTo>
                      <a:pt x="678960" y="205233"/>
                      <a:pt x="671538" y="216798"/>
                      <a:pt x="661181" y="225083"/>
                    </a:cubicBezTo>
                    <a:cubicBezTo>
                      <a:pt x="622223" y="256249"/>
                      <a:pt x="621350" y="252427"/>
                      <a:pt x="576775" y="267286"/>
                    </a:cubicBezTo>
                    <a:cubicBezTo>
                      <a:pt x="503325" y="259941"/>
                      <a:pt x="445155" y="276343"/>
                      <a:pt x="393895" y="225083"/>
                    </a:cubicBezTo>
                    <a:cubicBezTo>
                      <a:pt x="381940" y="213128"/>
                      <a:pt x="375138" y="196948"/>
                      <a:pt x="365760" y="182880"/>
                    </a:cubicBezTo>
                    <a:cubicBezTo>
                      <a:pt x="370449" y="211015"/>
                      <a:pt x="369812" y="240579"/>
                      <a:pt x="379827" y="267286"/>
                    </a:cubicBezTo>
                    <a:cubicBezTo>
                      <a:pt x="384484" y="279705"/>
                      <a:pt x="412157" y="282838"/>
                      <a:pt x="407963" y="295421"/>
                    </a:cubicBezTo>
                    <a:cubicBezTo>
                      <a:pt x="403274" y="309489"/>
                      <a:pt x="379828" y="304800"/>
                      <a:pt x="365760" y="309489"/>
                    </a:cubicBezTo>
                    <a:cubicBezTo>
                      <a:pt x="307628" y="305017"/>
                      <a:pt x="196183" y="336350"/>
                      <a:pt x="154744" y="267286"/>
                    </a:cubicBezTo>
                    <a:cubicBezTo>
                      <a:pt x="147115" y="254571"/>
                      <a:pt x="145366" y="239151"/>
                      <a:pt x="140677" y="225083"/>
                    </a:cubicBezTo>
                    <a:cubicBezTo>
                      <a:pt x="145366" y="211015"/>
                      <a:pt x="168007" y="189512"/>
                      <a:pt x="154744" y="182880"/>
                    </a:cubicBezTo>
                    <a:cubicBezTo>
                      <a:pt x="139622" y="175319"/>
                      <a:pt x="128372" y="205078"/>
                      <a:pt x="112541" y="211015"/>
                    </a:cubicBezTo>
                    <a:cubicBezTo>
                      <a:pt x="90153" y="219411"/>
                      <a:pt x="65399" y="219284"/>
                      <a:pt x="42203" y="225083"/>
                    </a:cubicBezTo>
                    <a:cubicBezTo>
                      <a:pt x="27817" y="228680"/>
                      <a:pt x="14068" y="234462"/>
                      <a:pt x="0" y="239151"/>
                    </a:cubicBezTo>
                    <a:cubicBezTo>
                      <a:pt x="4689" y="192259"/>
                      <a:pt x="2637" y="144193"/>
                      <a:pt x="14067" y="98474"/>
                    </a:cubicBezTo>
                    <a:cubicBezTo>
                      <a:pt x="17284" y="85607"/>
                      <a:pt x="35379" y="81711"/>
                      <a:pt x="42203" y="70338"/>
                    </a:cubicBezTo>
                    <a:cubicBezTo>
                      <a:pt x="87503" y="-5161"/>
                      <a:pt x="14419" y="56036"/>
                      <a:pt x="98474" y="0"/>
                    </a:cubicBezTo>
                    <a:cubicBezTo>
                      <a:pt x="145125" y="15551"/>
                      <a:pt x="140677" y="-761"/>
                      <a:pt x="140677" y="28135"/>
                    </a:cubicBezTo>
                    <a:lnTo>
                      <a:pt x="140677" y="28135"/>
                    </a:lnTo>
                  </a:path>
                </a:pathLst>
              </a:custGeom>
              <a:solidFill>
                <a:srgbClr val="C8946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8460915">
              <a:off x="6070053" y="5158004"/>
              <a:ext cx="792414" cy="310662"/>
              <a:chOff x="8173330" y="211016"/>
              <a:chExt cx="928467" cy="393895"/>
            </a:xfrm>
          </p:grpSpPr>
          <p:sp>
            <p:nvSpPr>
              <p:cNvPr id="52" name="Freeform: Shape 51"/>
              <p:cNvSpPr/>
              <p:nvPr/>
            </p:nvSpPr>
            <p:spPr>
              <a:xfrm>
                <a:off x="8173330" y="211016"/>
                <a:ext cx="928467" cy="393895"/>
              </a:xfrm>
              <a:custGeom>
                <a:avLst/>
                <a:gdLst>
                  <a:gd name="connsiteX0" fmla="*/ 42203 w 928467"/>
                  <a:gd name="connsiteY0" fmla="*/ 98474 h 393895"/>
                  <a:gd name="connsiteX1" fmla="*/ 42203 w 928467"/>
                  <a:gd name="connsiteY1" fmla="*/ 98474 h 393895"/>
                  <a:gd name="connsiteX2" fmla="*/ 168812 w 928467"/>
                  <a:gd name="connsiteY2" fmla="*/ 70338 h 393895"/>
                  <a:gd name="connsiteX3" fmla="*/ 211015 w 928467"/>
                  <a:gd name="connsiteY3" fmla="*/ 42203 h 393895"/>
                  <a:gd name="connsiteX4" fmla="*/ 450166 w 928467"/>
                  <a:gd name="connsiteY4" fmla="*/ 14068 h 393895"/>
                  <a:gd name="connsiteX5" fmla="*/ 492369 w 928467"/>
                  <a:gd name="connsiteY5" fmla="*/ 0 h 393895"/>
                  <a:gd name="connsiteX6" fmla="*/ 703384 w 928467"/>
                  <a:gd name="connsiteY6" fmla="*/ 14068 h 393895"/>
                  <a:gd name="connsiteX7" fmla="*/ 829994 w 928467"/>
                  <a:gd name="connsiteY7" fmla="*/ 42203 h 393895"/>
                  <a:gd name="connsiteX8" fmla="*/ 900332 w 928467"/>
                  <a:gd name="connsiteY8" fmla="*/ 98474 h 393895"/>
                  <a:gd name="connsiteX9" fmla="*/ 914400 w 928467"/>
                  <a:gd name="connsiteY9" fmla="*/ 154745 h 393895"/>
                  <a:gd name="connsiteX10" fmla="*/ 928467 w 928467"/>
                  <a:gd name="connsiteY10" fmla="*/ 196948 h 393895"/>
                  <a:gd name="connsiteX11" fmla="*/ 914400 w 928467"/>
                  <a:gd name="connsiteY11" fmla="*/ 253218 h 393895"/>
                  <a:gd name="connsiteX12" fmla="*/ 801858 w 928467"/>
                  <a:gd name="connsiteY12" fmla="*/ 351692 h 393895"/>
                  <a:gd name="connsiteX13" fmla="*/ 633046 w 928467"/>
                  <a:gd name="connsiteY13" fmla="*/ 393895 h 393895"/>
                  <a:gd name="connsiteX14" fmla="*/ 211015 w 928467"/>
                  <a:gd name="connsiteY14" fmla="*/ 379828 h 393895"/>
                  <a:gd name="connsiteX15" fmla="*/ 126609 w 928467"/>
                  <a:gd name="connsiteY15" fmla="*/ 351692 h 393895"/>
                  <a:gd name="connsiteX16" fmla="*/ 70338 w 928467"/>
                  <a:gd name="connsiteY16" fmla="*/ 337625 h 393895"/>
                  <a:gd name="connsiteX17" fmla="*/ 0 w 928467"/>
                  <a:gd name="connsiteY17" fmla="*/ 239151 h 393895"/>
                  <a:gd name="connsiteX18" fmla="*/ 70338 w 928467"/>
                  <a:gd name="connsiteY18" fmla="*/ 126609 h 393895"/>
                  <a:gd name="connsiteX19" fmla="*/ 112541 w 928467"/>
                  <a:gd name="connsiteY19" fmla="*/ 112541 h 393895"/>
                  <a:gd name="connsiteX20" fmla="*/ 112541 w 928467"/>
                  <a:gd name="connsiteY20" fmla="*/ 112541 h 393895"/>
                  <a:gd name="connsiteX21" fmla="*/ 112541 w 928467"/>
                  <a:gd name="connsiteY21" fmla="*/ 112541 h 39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8467" h="393895">
                    <a:moveTo>
                      <a:pt x="42203" y="98474"/>
                    </a:moveTo>
                    <a:lnTo>
                      <a:pt x="42203" y="98474"/>
                    </a:lnTo>
                    <a:cubicBezTo>
                      <a:pt x="84406" y="89095"/>
                      <a:pt x="127798" y="84009"/>
                      <a:pt x="168812" y="70338"/>
                    </a:cubicBezTo>
                    <a:cubicBezTo>
                      <a:pt x="184852" y="64991"/>
                      <a:pt x="194975" y="47550"/>
                      <a:pt x="211015" y="42203"/>
                    </a:cubicBezTo>
                    <a:cubicBezTo>
                      <a:pt x="253361" y="28088"/>
                      <a:pt x="436160" y="15341"/>
                      <a:pt x="450166" y="14068"/>
                    </a:cubicBezTo>
                    <a:cubicBezTo>
                      <a:pt x="464234" y="9379"/>
                      <a:pt x="477540" y="0"/>
                      <a:pt x="492369" y="0"/>
                    </a:cubicBezTo>
                    <a:cubicBezTo>
                      <a:pt x="562863" y="0"/>
                      <a:pt x="633239" y="7054"/>
                      <a:pt x="703384" y="14068"/>
                    </a:cubicBezTo>
                    <a:cubicBezTo>
                      <a:pt x="733158" y="17045"/>
                      <a:pt x="798658" y="34369"/>
                      <a:pt x="829994" y="42203"/>
                    </a:cubicBezTo>
                    <a:cubicBezTo>
                      <a:pt x="844906" y="52144"/>
                      <a:pt x="890308" y="78427"/>
                      <a:pt x="900332" y="98474"/>
                    </a:cubicBezTo>
                    <a:cubicBezTo>
                      <a:pt x="908978" y="115767"/>
                      <a:pt x="909089" y="136155"/>
                      <a:pt x="914400" y="154745"/>
                    </a:cubicBezTo>
                    <a:cubicBezTo>
                      <a:pt x="918474" y="169003"/>
                      <a:pt x="923778" y="182880"/>
                      <a:pt x="928467" y="196948"/>
                    </a:cubicBezTo>
                    <a:cubicBezTo>
                      <a:pt x="923778" y="215705"/>
                      <a:pt x="922016" y="235447"/>
                      <a:pt x="914400" y="253218"/>
                    </a:cubicBezTo>
                    <a:cubicBezTo>
                      <a:pt x="895253" y="297895"/>
                      <a:pt x="844841" y="337364"/>
                      <a:pt x="801858" y="351692"/>
                    </a:cubicBezTo>
                    <a:cubicBezTo>
                      <a:pt x="690392" y="388848"/>
                      <a:pt x="746706" y="374953"/>
                      <a:pt x="633046" y="393895"/>
                    </a:cubicBezTo>
                    <a:cubicBezTo>
                      <a:pt x="492369" y="389206"/>
                      <a:pt x="351284" y="391517"/>
                      <a:pt x="211015" y="379828"/>
                    </a:cubicBezTo>
                    <a:cubicBezTo>
                      <a:pt x="181460" y="377365"/>
                      <a:pt x="155381" y="358885"/>
                      <a:pt x="126609" y="351692"/>
                    </a:cubicBezTo>
                    <a:lnTo>
                      <a:pt x="70338" y="337625"/>
                    </a:lnTo>
                    <a:cubicBezTo>
                      <a:pt x="3582" y="270869"/>
                      <a:pt x="22455" y="306519"/>
                      <a:pt x="0" y="239151"/>
                    </a:cubicBezTo>
                    <a:cubicBezTo>
                      <a:pt x="11232" y="194220"/>
                      <a:pt x="13112" y="145685"/>
                      <a:pt x="70338" y="126609"/>
                    </a:cubicBezTo>
                    <a:lnTo>
                      <a:pt x="112541" y="112541"/>
                    </a:lnTo>
                    <a:lnTo>
                      <a:pt x="112541" y="112541"/>
                    </a:lnTo>
                    <a:lnTo>
                      <a:pt x="112541" y="112541"/>
                    </a:lnTo>
                  </a:path>
                </a:pathLst>
              </a:custGeom>
              <a:solidFill>
                <a:srgbClr val="C3667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/>
              <p:cNvSpPr/>
              <p:nvPr/>
            </p:nvSpPr>
            <p:spPr>
              <a:xfrm>
                <a:off x="8285871" y="281354"/>
                <a:ext cx="731520" cy="312792"/>
              </a:xfrm>
              <a:custGeom>
                <a:avLst/>
                <a:gdLst>
                  <a:gd name="connsiteX0" fmla="*/ 56271 w 731520"/>
                  <a:gd name="connsiteY0" fmla="*/ 112541 h 312792"/>
                  <a:gd name="connsiteX1" fmla="*/ 56271 w 731520"/>
                  <a:gd name="connsiteY1" fmla="*/ 112541 h 312792"/>
                  <a:gd name="connsiteX2" fmla="*/ 168812 w 731520"/>
                  <a:gd name="connsiteY2" fmla="*/ 56271 h 312792"/>
                  <a:gd name="connsiteX3" fmla="*/ 211015 w 731520"/>
                  <a:gd name="connsiteY3" fmla="*/ 42203 h 312792"/>
                  <a:gd name="connsiteX4" fmla="*/ 196947 w 731520"/>
                  <a:gd name="connsiteY4" fmla="*/ 84406 h 312792"/>
                  <a:gd name="connsiteX5" fmla="*/ 211015 w 731520"/>
                  <a:gd name="connsiteY5" fmla="*/ 140677 h 312792"/>
                  <a:gd name="connsiteX6" fmla="*/ 239151 w 731520"/>
                  <a:gd name="connsiteY6" fmla="*/ 112541 h 312792"/>
                  <a:gd name="connsiteX7" fmla="*/ 295421 w 731520"/>
                  <a:gd name="connsiteY7" fmla="*/ 28135 h 312792"/>
                  <a:gd name="connsiteX8" fmla="*/ 379827 w 731520"/>
                  <a:gd name="connsiteY8" fmla="*/ 0 h 312792"/>
                  <a:gd name="connsiteX9" fmla="*/ 464234 w 731520"/>
                  <a:gd name="connsiteY9" fmla="*/ 14068 h 312792"/>
                  <a:gd name="connsiteX10" fmla="*/ 450166 w 731520"/>
                  <a:gd name="connsiteY10" fmla="*/ 70338 h 312792"/>
                  <a:gd name="connsiteX11" fmla="*/ 422031 w 731520"/>
                  <a:gd name="connsiteY11" fmla="*/ 112541 h 312792"/>
                  <a:gd name="connsiteX12" fmla="*/ 478301 w 731520"/>
                  <a:gd name="connsiteY12" fmla="*/ 98474 h 312792"/>
                  <a:gd name="connsiteX13" fmla="*/ 562707 w 731520"/>
                  <a:gd name="connsiteY13" fmla="*/ 28135 h 312792"/>
                  <a:gd name="connsiteX14" fmla="*/ 604911 w 731520"/>
                  <a:gd name="connsiteY14" fmla="*/ 14068 h 312792"/>
                  <a:gd name="connsiteX15" fmla="*/ 633046 w 731520"/>
                  <a:gd name="connsiteY15" fmla="*/ 56271 h 312792"/>
                  <a:gd name="connsiteX16" fmla="*/ 675249 w 731520"/>
                  <a:gd name="connsiteY16" fmla="*/ 98474 h 312792"/>
                  <a:gd name="connsiteX17" fmla="*/ 689317 w 731520"/>
                  <a:gd name="connsiteY17" fmla="*/ 140677 h 312792"/>
                  <a:gd name="connsiteX18" fmla="*/ 675249 w 731520"/>
                  <a:gd name="connsiteY18" fmla="*/ 182880 h 312792"/>
                  <a:gd name="connsiteX19" fmla="*/ 604911 w 731520"/>
                  <a:gd name="connsiteY19" fmla="*/ 140677 h 312792"/>
                  <a:gd name="connsiteX20" fmla="*/ 689317 w 731520"/>
                  <a:gd name="connsiteY20" fmla="*/ 182880 h 312792"/>
                  <a:gd name="connsiteX21" fmla="*/ 731520 w 731520"/>
                  <a:gd name="connsiteY21" fmla="*/ 168812 h 312792"/>
                  <a:gd name="connsiteX22" fmla="*/ 689317 w 731520"/>
                  <a:gd name="connsiteY22" fmla="*/ 196948 h 312792"/>
                  <a:gd name="connsiteX23" fmla="*/ 661181 w 731520"/>
                  <a:gd name="connsiteY23" fmla="*/ 225083 h 312792"/>
                  <a:gd name="connsiteX24" fmla="*/ 576775 w 731520"/>
                  <a:gd name="connsiteY24" fmla="*/ 267286 h 312792"/>
                  <a:gd name="connsiteX25" fmla="*/ 393895 w 731520"/>
                  <a:gd name="connsiteY25" fmla="*/ 225083 h 312792"/>
                  <a:gd name="connsiteX26" fmla="*/ 365760 w 731520"/>
                  <a:gd name="connsiteY26" fmla="*/ 182880 h 312792"/>
                  <a:gd name="connsiteX27" fmla="*/ 379827 w 731520"/>
                  <a:gd name="connsiteY27" fmla="*/ 267286 h 312792"/>
                  <a:gd name="connsiteX28" fmla="*/ 407963 w 731520"/>
                  <a:gd name="connsiteY28" fmla="*/ 295421 h 312792"/>
                  <a:gd name="connsiteX29" fmla="*/ 365760 w 731520"/>
                  <a:gd name="connsiteY29" fmla="*/ 309489 h 312792"/>
                  <a:gd name="connsiteX30" fmla="*/ 154744 w 731520"/>
                  <a:gd name="connsiteY30" fmla="*/ 267286 h 312792"/>
                  <a:gd name="connsiteX31" fmla="*/ 140677 w 731520"/>
                  <a:gd name="connsiteY31" fmla="*/ 225083 h 312792"/>
                  <a:gd name="connsiteX32" fmla="*/ 154744 w 731520"/>
                  <a:gd name="connsiteY32" fmla="*/ 182880 h 312792"/>
                  <a:gd name="connsiteX33" fmla="*/ 112541 w 731520"/>
                  <a:gd name="connsiteY33" fmla="*/ 211015 h 312792"/>
                  <a:gd name="connsiteX34" fmla="*/ 42203 w 731520"/>
                  <a:gd name="connsiteY34" fmla="*/ 225083 h 312792"/>
                  <a:gd name="connsiteX35" fmla="*/ 0 w 731520"/>
                  <a:gd name="connsiteY35" fmla="*/ 239151 h 312792"/>
                  <a:gd name="connsiteX36" fmla="*/ 14067 w 731520"/>
                  <a:gd name="connsiteY36" fmla="*/ 98474 h 312792"/>
                  <a:gd name="connsiteX37" fmla="*/ 42203 w 731520"/>
                  <a:gd name="connsiteY37" fmla="*/ 70338 h 312792"/>
                  <a:gd name="connsiteX38" fmla="*/ 98474 w 731520"/>
                  <a:gd name="connsiteY38" fmla="*/ 0 h 312792"/>
                  <a:gd name="connsiteX39" fmla="*/ 140677 w 731520"/>
                  <a:gd name="connsiteY39" fmla="*/ 28135 h 312792"/>
                  <a:gd name="connsiteX40" fmla="*/ 140677 w 731520"/>
                  <a:gd name="connsiteY40" fmla="*/ 28135 h 31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31520" h="312792">
                    <a:moveTo>
                      <a:pt x="56271" y="112541"/>
                    </a:moveTo>
                    <a:lnTo>
                      <a:pt x="56271" y="112541"/>
                    </a:lnTo>
                    <a:cubicBezTo>
                      <a:pt x="93785" y="93784"/>
                      <a:pt x="130630" y="73626"/>
                      <a:pt x="168812" y="56271"/>
                    </a:cubicBezTo>
                    <a:cubicBezTo>
                      <a:pt x="182312" y="50135"/>
                      <a:pt x="200530" y="31718"/>
                      <a:pt x="211015" y="42203"/>
                    </a:cubicBezTo>
                    <a:cubicBezTo>
                      <a:pt x="221500" y="52688"/>
                      <a:pt x="201636" y="70338"/>
                      <a:pt x="196947" y="84406"/>
                    </a:cubicBezTo>
                    <a:cubicBezTo>
                      <a:pt x="201636" y="103163"/>
                      <a:pt x="194928" y="129953"/>
                      <a:pt x="211015" y="140677"/>
                    </a:cubicBezTo>
                    <a:cubicBezTo>
                      <a:pt x="222051" y="148034"/>
                      <a:pt x="231193" y="123152"/>
                      <a:pt x="239151" y="112541"/>
                    </a:cubicBezTo>
                    <a:cubicBezTo>
                      <a:pt x="259440" y="85489"/>
                      <a:pt x="263342" y="38828"/>
                      <a:pt x="295421" y="28135"/>
                    </a:cubicBezTo>
                    <a:lnTo>
                      <a:pt x="379827" y="0"/>
                    </a:lnTo>
                    <a:cubicBezTo>
                      <a:pt x="407963" y="4689"/>
                      <a:pt x="444065" y="-6101"/>
                      <a:pt x="464234" y="14068"/>
                    </a:cubicBezTo>
                    <a:cubicBezTo>
                      <a:pt x="477905" y="27739"/>
                      <a:pt x="457782" y="52567"/>
                      <a:pt x="450166" y="70338"/>
                    </a:cubicBezTo>
                    <a:cubicBezTo>
                      <a:pt x="443506" y="85878"/>
                      <a:pt x="410076" y="100586"/>
                      <a:pt x="422031" y="112541"/>
                    </a:cubicBezTo>
                    <a:cubicBezTo>
                      <a:pt x="435702" y="126212"/>
                      <a:pt x="459544" y="103163"/>
                      <a:pt x="478301" y="98474"/>
                    </a:cubicBezTo>
                    <a:cubicBezTo>
                      <a:pt x="507250" y="69525"/>
                      <a:pt x="523695" y="50427"/>
                      <a:pt x="562707" y="28135"/>
                    </a:cubicBezTo>
                    <a:cubicBezTo>
                      <a:pt x="575582" y="20778"/>
                      <a:pt x="590843" y="18757"/>
                      <a:pt x="604911" y="14068"/>
                    </a:cubicBezTo>
                    <a:cubicBezTo>
                      <a:pt x="614289" y="28136"/>
                      <a:pt x="622222" y="43283"/>
                      <a:pt x="633046" y="56271"/>
                    </a:cubicBezTo>
                    <a:cubicBezTo>
                      <a:pt x="645782" y="71555"/>
                      <a:pt x="664213" y="81921"/>
                      <a:pt x="675249" y="98474"/>
                    </a:cubicBezTo>
                    <a:cubicBezTo>
                      <a:pt x="683474" y="110812"/>
                      <a:pt x="684628" y="126609"/>
                      <a:pt x="689317" y="140677"/>
                    </a:cubicBezTo>
                    <a:cubicBezTo>
                      <a:pt x="684628" y="154745"/>
                      <a:pt x="689635" y="179284"/>
                      <a:pt x="675249" y="182880"/>
                    </a:cubicBezTo>
                    <a:cubicBezTo>
                      <a:pt x="505184" y="225396"/>
                      <a:pt x="576713" y="168874"/>
                      <a:pt x="604911" y="140677"/>
                    </a:cubicBezTo>
                    <a:cubicBezTo>
                      <a:pt x="626248" y="154901"/>
                      <a:pt x="660197" y="182880"/>
                      <a:pt x="689317" y="182880"/>
                    </a:cubicBezTo>
                    <a:cubicBezTo>
                      <a:pt x="704146" y="182880"/>
                      <a:pt x="731520" y="153983"/>
                      <a:pt x="731520" y="168812"/>
                    </a:cubicBezTo>
                    <a:cubicBezTo>
                      <a:pt x="731520" y="185719"/>
                      <a:pt x="702519" y="186386"/>
                      <a:pt x="689317" y="196948"/>
                    </a:cubicBezTo>
                    <a:cubicBezTo>
                      <a:pt x="678960" y="205233"/>
                      <a:pt x="671538" y="216798"/>
                      <a:pt x="661181" y="225083"/>
                    </a:cubicBezTo>
                    <a:cubicBezTo>
                      <a:pt x="622223" y="256249"/>
                      <a:pt x="621350" y="252427"/>
                      <a:pt x="576775" y="267286"/>
                    </a:cubicBezTo>
                    <a:cubicBezTo>
                      <a:pt x="503325" y="259941"/>
                      <a:pt x="445155" y="276343"/>
                      <a:pt x="393895" y="225083"/>
                    </a:cubicBezTo>
                    <a:cubicBezTo>
                      <a:pt x="381940" y="213128"/>
                      <a:pt x="375138" y="196948"/>
                      <a:pt x="365760" y="182880"/>
                    </a:cubicBezTo>
                    <a:cubicBezTo>
                      <a:pt x="370449" y="211015"/>
                      <a:pt x="369812" y="240579"/>
                      <a:pt x="379827" y="267286"/>
                    </a:cubicBezTo>
                    <a:cubicBezTo>
                      <a:pt x="384484" y="279705"/>
                      <a:pt x="412157" y="282838"/>
                      <a:pt x="407963" y="295421"/>
                    </a:cubicBezTo>
                    <a:cubicBezTo>
                      <a:pt x="403274" y="309489"/>
                      <a:pt x="379828" y="304800"/>
                      <a:pt x="365760" y="309489"/>
                    </a:cubicBezTo>
                    <a:cubicBezTo>
                      <a:pt x="307628" y="305017"/>
                      <a:pt x="196183" y="336350"/>
                      <a:pt x="154744" y="267286"/>
                    </a:cubicBezTo>
                    <a:cubicBezTo>
                      <a:pt x="147115" y="254571"/>
                      <a:pt x="145366" y="239151"/>
                      <a:pt x="140677" y="225083"/>
                    </a:cubicBezTo>
                    <a:cubicBezTo>
                      <a:pt x="145366" y="211015"/>
                      <a:pt x="168007" y="189512"/>
                      <a:pt x="154744" y="182880"/>
                    </a:cubicBezTo>
                    <a:cubicBezTo>
                      <a:pt x="139622" y="175319"/>
                      <a:pt x="128372" y="205078"/>
                      <a:pt x="112541" y="211015"/>
                    </a:cubicBezTo>
                    <a:cubicBezTo>
                      <a:pt x="90153" y="219411"/>
                      <a:pt x="65399" y="219284"/>
                      <a:pt x="42203" y="225083"/>
                    </a:cubicBezTo>
                    <a:cubicBezTo>
                      <a:pt x="27817" y="228680"/>
                      <a:pt x="14068" y="234462"/>
                      <a:pt x="0" y="239151"/>
                    </a:cubicBezTo>
                    <a:cubicBezTo>
                      <a:pt x="4689" y="192259"/>
                      <a:pt x="2637" y="144193"/>
                      <a:pt x="14067" y="98474"/>
                    </a:cubicBezTo>
                    <a:cubicBezTo>
                      <a:pt x="17284" y="85607"/>
                      <a:pt x="35379" y="81711"/>
                      <a:pt x="42203" y="70338"/>
                    </a:cubicBezTo>
                    <a:cubicBezTo>
                      <a:pt x="87503" y="-5161"/>
                      <a:pt x="14419" y="56036"/>
                      <a:pt x="98474" y="0"/>
                    </a:cubicBezTo>
                    <a:cubicBezTo>
                      <a:pt x="145125" y="15551"/>
                      <a:pt x="140677" y="-761"/>
                      <a:pt x="140677" y="28135"/>
                    </a:cubicBezTo>
                    <a:lnTo>
                      <a:pt x="140677" y="28135"/>
                    </a:lnTo>
                  </a:path>
                </a:pathLst>
              </a:custGeom>
              <a:solidFill>
                <a:srgbClr val="C8946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4679918" y="1952702"/>
              <a:ext cx="70273" cy="1055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6042156">
              <a:off x="6419809" y="3520577"/>
              <a:ext cx="792414" cy="310662"/>
              <a:chOff x="8173330" y="211016"/>
              <a:chExt cx="928467" cy="393895"/>
            </a:xfrm>
          </p:grpSpPr>
          <p:sp>
            <p:nvSpPr>
              <p:cNvPr id="50" name="Freeform: Shape 49"/>
              <p:cNvSpPr/>
              <p:nvPr/>
            </p:nvSpPr>
            <p:spPr>
              <a:xfrm>
                <a:off x="8173330" y="211016"/>
                <a:ext cx="928467" cy="393895"/>
              </a:xfrm>
              <a:custGeom>
                <a:avLst/>
                <a:gdLst>
                  <a:gd name="connsiteX0" fmla="*/ 42203 w 928467"/>
                  <a:gd name="connsiteY0" fmla="*/ 98474 h 393895"/>
                  <a:gd name="connsiteX1" fmla="*/ 42203 w 928467"/>
                  <a:gd name="connsiteY1" fmla="*/ 98474 h 393895"/>
                  <a:gd name="connsiteX2" fmla="*/ 168812 w 928467"/>
                  <a:gd name="connsiteY2" fmla="*/ 70338 h 393895"/>
                  <a:gd name="connsiteX3" fmla="*/ 211015 w 928467"/>
                  <a:gd name="connsiteY3" fmla="*/ 42203 h 393895"/>
                  <a:gd name="connsiteX4" fmla="*/ 450166 w 928467"/>
                  <a:gd name="connsiteY4" fmla="*/ 14068 h 393895"/>
                  <a:gd name="connsiteX5" fmla="*/ 492369 w 928467"/>
                  <a:gd name="connsiteY5" fmla="*/ 0 h 393895"/>
                  <a:gd name="connsiteX6" fmla="*/ 703384 w 928467"/>
                  <a:gd name="connsiteY6" fmla="*/ 14068 h 393895"/>
                  <a:gd name="connsiteX7" fmla="*/ 829994 w 928467"/>
                  <a:gd name="connsiteY7" fmla="*/ 42203 h 393895"/>
                  <a:gd name="connsiteX8" fmla="*/ 900332 w 928467"/>
                  <a:gd name="connsiteY8" fmla="*/ 98474 h 393895"/>
                  <a:gd name="connsiteX9" fmla="*/ 914400 w 928467"/>
                  <a:gd name="connsiteY9" fmla="*/ 154745 h 393895"/>
                  <a:gd name="connsiteX10" fmla="*/ 928467 w 928467"/>
                  <a:gd name="connsiteY10" fmla="*/ 196948 h 393895"/>
                  <a:gd name="connsiteX11" fmla="*/ 914400 w 928467"/>
                  <a:gd name="connsiteY11" fmla="*/ 253218 h 393895"/>
                  <a:gd name="connsiteX12" fmla="*/ 801858 w 928467"/>
                  <a:gd name="connsiteY12" fmla="*/ 351692 h 393895"/>
                  <a:gd name="connsiteX13" fmla="*/ 633046 w 928467"/>
                  <a:gd name="connsiteY13" fmla="*/ 393895 h 393895"/>
                  <a:gd name="connsiteX14" fmla="*/ 211015 w 928467"/>
                  <a:gd name="connsiteY14" fmla="*/ 379828 h 393895"/>
                  <a:gd name="connsiteX15" fmla="*/ 126609 w 928467"/>
                  <a:gd name="connsiteY15" fmla="*/ 351692 h 393895"/>
                  <a:gd name="connsiteX16" fmla="*/ 70338 w 928467"/>
                  <a:gd name="connsiteY16" fmla="*/ 337625 h 393895"/>
                  <a:gd name="connsiteX17" fmla="*/ 0 w 928467"/>
                  <a:gd name="connsiteY17" fmla="*/ 239151 h 393895"/>
                  <a:gd name="connsiteX18" fmla="*/ 70338 w 928467"/>
                  <a:gd name="connsiteY18" fmla="*/ 126609 h 393895"/>
                  <a:gd name="connsiteX19" fmla="*/ 112541 w 928467"/>
                  <a:gd name="connsiteY19" fmla="*/ 112541 h 393895"/>
                  <a:gd name="connsiteX20" fmla="*/ 112541 w 928467"/>
                  <a:gd name="connsiteY20" fmla="*/ 112541 h 393895"/>
                  <a:gd name="connsiteX21" fmla="*/ 112541 w 928467"/>
                  <a:gd name="connsiteY21" fmla="*/ 112541 h 39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8467" h="393895">
                    <a:moveTo>
                      <a:pt x="42203" y="98474"/>
                    </a:moveTo>
                    <a:lnTo>
                      <a:pt x="42203" y="98474"/>
                    </a:lnTo>
                    <a:cubicBezTo>
                      <a:pt x="84406" y="89095"/>
                      <a:pt x="127798" y="84009"/>
                      <a:pt x="168812" y="70338"/>
                    </a:cubicBezTo>
                    <a:cubicBezTo>
                      <a:pt x="184852" y="64991"/>
                      <a:pt x="194975" y="47550"/>
                      <a:pt x="211015" y="42203"/>
                    </a:cubicBezTo>
                    <a:cubicBezTo>
                      <a:pt x="253361" y="28088"/>
                      <a:pt x="436160" y="15341"/>
                      <a:pt x="450166" y="14068"/>
                    </a:cubicBezTo>
                    <a:cubicBezTo>
                      <a:pt x="464234" y="9379"/>
                      <a:pt x="477540" y="0"/>
                      <a:pt x="492369" y="0"/>
                    </a:cubicBezTo>
                    <a:cubicBezTo>
                      <a:pt x="562863" y="0"/>
                      <a:pt x="633239" y="7054"/>
                      <a:pt x="703384" y="14068"/>
                    </a:cubicBezTo>
                    <a:cubicBezTo>
                      <a:pt x="733158" y="17045"/>
                      <a:pt x="798658" y="34369"/>
                      <a:pt x="829994" y="42203"/>
                    </a:cubicBezTo>
                    <a:cubicBezTo>
                      <a:pt x="844906" y="52144"/>
                      <a:pt x="890308" y="78427"/>
                      <a:pt x="900332" y="98474"/>
                    </a:cubicBezTo>
                    <a:cubicBezTo>
                      <a:pt x="908978" y="115767"/>
                      <a:pt x="909089" y="136155"/>
                      <a:pt x="914400" y="154745"/>
                    </a:cubicBezTo>
                    <a:cubicBezTo>
                      <a:pt x="918474" y="169003"/>
                      <a:pt x="923778" y="182880"/>
                      <a:pt x="928467" y="196948"/>
                    </a:cubicBezTo>
                    <a:cubicBezTo>
                      <a:pt x="923778" y="215705"/>
                      <a:pt x="922016" y="235447"/>
                      <a:pt x="914400" y="253218"/>
                    </a:cubicBezTo>
                    <a:cubicBezTo>
                      <a:pt x="895253" y="297895"/>
                      <a:pt x="844841" y="337364"/>
                      <a:pt x="801858" y="351692"/>
                    </a:cubicBezTo>
                    <a:cubicBezTo>
                      <a:pt x="690392" y="388848"/>
                      <a:pt x="746706" y="374953"/>
                      <a:pt x="633046" y="393895"/>
                    </a:cubicBezTo>
                    <a:cubicBezTo>
                      <a:pt x="492369" y="389206"/>
                      <a:pt x="351284" y="391517"/>
                      <a:pt x="211015" y="379828"/>
                    </a:cubicBezTo>
                    <a:cubicBezTo>
                      <a:pt x="181460" y="377365"/>
                      <a:pt x="155381" y="358885"/>
                      <a:pt x="126609" y="351692"/>
                    </a:cubicBezTo>
                    <a:lnTo>
                      <a:pt x="70338" y="337625"/>
                    </a:lnTo>
                    <a:cubicBezTo>
                      <a:pt x="3582" y="270869"/>
                      <a:pt x="22455" y="306519"/>
                      <a:pt x="0" y="239151"/>
                    </a:cubicBezTo>
                    <a:cubicBezTo>
                      <a:pt x="11232" y="194220"/>
                      <a:pt x="13112" y="145685"/>
                      <a:pt x="70338" y="126609"/>
                    </a:cubicBezTo>
                    <a:lnTo>
                      <a:pt x="112541" y="112541"/>
                    </a:lnTo>
                    <a:lnTo>
                      <a:pt x="112541" y="112541"/>
                    </a:lnTo>
                    <a:lnTo>
                      <a:pt x="112541" y="112541"/>
                    </a:lnTo>
                  </a:path>
                </a:pathLst>
              </a:custGeom>
              <a:solidFill>
                <a:srgbClr val="C3667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50"/>
              <p:cNvSpPr/>
              <p:nvPr/>
            </p:nvSpPr>
            <p:spPr>
              <a:xfrm>
                <a:off x="8285871" y="281354"/>
                <a:ext cx="731520" cy="312792"/>
              </a:xfrm>
              <a:custGeom>
                <a:avLst/>
                <a:gdLst>
                  <a:gd name="connsiteX0" fmla="*/ 56271 w 731520"/>
                  <a:gd name="connsiteY0" fmla="*/ 112541 h 312792"/>
                  <a:gd name="connsiteX1" fmla="*/ 56271 w 731520"/>
                  <a:gd name="connsiteY1" fmla="*/ 112541 h 312792"/>
                  <a:gd name="connsiteX2" fmla="*/ 168812 w 731520"/>
                  <a:gd name="connsiteY2" fmla="*/ 56271 h 312792"/>
                  <a:gd name="connsiteX3" fmla="*/ 211015 w 731520"/>
                  <a:gd name="connsiteY3" fmla="*/ 42203 h 312792"/>
                  <a:gd name="connsiteX4" fmla="*/ 196947 w 731520"/>
                  <a:gd name="connsiteY4" fmla="*/ 84406 h 312792"/>
                  <a:gd name="connsiteX5" fmla="*/ 211015 w 731520"/>
                  <a:gd name="connsiteY5" fmla="*/ 140677 h 312792"/>
                  <a:gd name="connsiteX6" fmla="*/ 239151 w 731520"/>
                  <a:gd name="connsiteY6" fmla="*/ 112541 h 312792"/>
                  <a:gd name="connsiteX7" fmla="*/ 295421 w 731520"/>
                  <a:gd name="connsiteY7" fmla="*/ 28135 h 312792"/>
                  <a:gd name="connsiteX8" fmla="*/ 379827 w 731520"/>
                  <a:gd name="connsiteY8" fmla="*/ 0 h 312792"/>
                  <a:gd name="connsiteX9" fmla="*/ 464234 w 731520"/>
                  <a:gd name="connsiteY9" fmla="*/ 14068 h 312792"/>
                  <a:gd name="connsiteX10" fmla="*/ 450166 w 731520"/>
                  <a:gd name="connsiteY10" fmla="*/ 70338 h 312792"/>
                  <a:gd name="connsiteX11" fmla="*/ 422031 w 731520"/>
                  <a:gd name="connsiteY11" fmla="*/ 112541 h 312792"/>
                  <a:gd name="connsiteX12" fmla="*/ 478301 w 731520"/>
                  <a:gd name="connsiteY12" fmla="*/ 98474 h 312792"/>
                  <a:gd name="connsiteX13" fmla="*/ 562707 w 731520"/>
                  <a:gd name="connsiteY13" fmla="*/ 28135 h 312792"/>
                  <a:gd name="connsiteX14" fmla="*/ 604911 w 731520"/>
                  <a:gd name="connsiteY14" fmla="*/ 14068 h 312792"/>
                  <a:gd name="connsiteX15" fmla="*/ 633046 w 731520"/>
                  <a:gd name="connsiteY15" fmla="*/ 56271 h 312792"/>
                  <a:gd name="connsiteX16" fmla="*/ 675249 w 731520"/>
                  <a:gd name="connsiteY16" fmla="*/ 98474 h 312792"/>
                  <a:gd name="connsiteX17" fmla="*/ 689317 w 731520"/>
                  <a:gd name="connsiteY17" fmla="*/ 140677 h 312792"/>
                  <a:gd name="connsiteX18" fmla="*/ 675249 w 731520"/>
                  <a:gd name="connsiteY18" fmla="*/ 182880 h 312792"/>
                  <a:gd name="connsiteX19" fmla="*/ 604911 w 731520"/>
                  <a:gd name="connsiteY19" fmla="*/ 140677 h 312792"/>
                  <a:gd name="connsiteX20" fmla="*/ 689317 w 731520"/>
                  <a:gd name="connsiteY20" fmla="*/ 182880 h 312792"/>
                  <a:gd name="connsiteX21" fmla="*/ 731520 w 731520"/>
                  <a:gd name="connsiteY21" fmla="*/ 168812 h 312792"/>
                  <a:gd name="connsiteX22" fmla="*/ 689317 w 731520"/>
                  <a:gd name="connsiteY22" fmla="*/ 196948 h 312792"/>
                  <a:gd name="connsiteX23" fmla="*/ 661181 w 731520"/>
                  <a:gd name="connsiteY23" fmla="*/ 225083 h 312792"/>
                  <a:gd name="connsiteX24" fmla="*/ 576775 w 731520"/>
                  <a:gd name="connsiteY24" fmla="*/ 267286 h 312792"/>
                  <a:gd name="connsiteX25" fmla="*/ 393895 w 731520"/>
                  <a:gd name="connsiteY25" fmla="*/ 225083 h 312792"/>
                  <a:gd name="connsiteX26" fmla="*/ 365760 w 731520"/>
                  <a:gd name="connsiteY26" fmla="*/ 182880 h 312792"/>
                  <a:gd name="connsiteX27" fmla="*/ 379827 w 731520"/>
                  <a:gd name="connsiteY27" fmla="*/ 267286 h 312792"/>
                  <a:gd name="connsiteX28" fmla="*/ 407963 w 731520"/>
                  <a:gd name="connsiteY28" fmla="*/ 295421 h 312792"/>
                  <a:gd name="connsiteX29" fmla="*/ 365760 w 731520"/>
                  <a:gd name="connsiteY29" fmla="*/ 309489 h 312792"/>
                  <a:gd name="connsiteX30" fmla="*/ 154744 w 731520"/>
                  <a:gd name="connsiteY30" fmla="*/ 267286 h 312792"/>
                  <a:gd name="connsiteX31" fmla="*/ 140677 w 731520"/>
                  <a:gd name="connsiteY31" fmla="*/ 225083 h 312792"/>
                  <a:gd name="connsiteX32" fmla="*/ 154744 w 731520"/>
                  <a:gd name="connsiteY32" fmla="*/ 182880 h 312792"/>
                  <a:gd name="connsiteX33" fmla="*/ 112541 w 731520"/>
                  <a:gd name="connsiteY33" fmla="*/ 211015 h 312792"/>
                  <a:gd name="connsiteX34" fmla="*/ 42203 w 731520"/>
                  <a:gd name="connsiteY34" fmla="*/ 225083 h 312792"/>
                  <a:gd name="connsiteX35" fmla="*/ 0 w 731520"/>
                  <a:gd name="connsiteY35" fmla="*/ 239151 h 312792"/>
                  <a:gd name="connsiteX36" fmla="*/ 14067 w 731520"/>
                  <a:gd name="connsiteY36" fmla="*/ 98474 h 312792"/>
                  <a:gd name="connsiteX37" fmla="*/ 42203 w 731520"/>
                  <a:gd name="connsiteY37" fmla="*/ 70338 h 312792"/>
                  <a:gd name="connsiteX38" fmla="*/ 98474 w 731520"/>
                  <a:gd name="connsiteY38" fmla="*/ 0 h 312792"/>
                  <a:gd name="connsiteX39" fmla="*/ 140677 w 731520"/>
                  <a:gd name="connsiteY39" fmla="*/ 28135 h 312792"/>
                  <a:gd name="connsiteX40" fmla="*/ 140677 w 731520"/>
                  <a:gd name="connsiteY40" fmla="*/ 28135 h 31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31520" h="312792">
                    <a:moveTo>
                      <a:pt x="56271" y="112541"/>
                    </a:moveTo>
                    <a:lnTo>
                      <a:pt x="56271" y="112541"/>
                    </a:lnTo>
                    <a:cubicBezTo>
                      <a:pt x="93785" y="93784"/>
                      <a:pt x="130630" y="73626"/>
                      <a:pt x="168812" y="56271"/>
                    </a:cubicBezTo>
                    <a:cubicBezTo>
                      <a:pt x="182312" y="50135"/>
                      <a:pt x="200530" y="31718"/>
                      <a:pt x="211015" y="42203"/>
                    </a:cubicBezTo>
                    <a:cubicBezTo>
                      <a:pt x="221500" y="52688"/>
                      <a:pt x="201636" y="70338"/>
                      <a:pt x="196947" y="84406"/>
                    </a:cubicBezTo>
                    <a:cubicBezTo>
                      <a:pt x="201636" y="103163"/>
                      <a:pt x="194928" y="129953"/>
                      <a:pt x="211015" y="140677"/>
                    </a:cubicBezTo>
                    <a:cubicBezTo>
                      <a:pt x="222051" y="148034"/>
                      <a:pt x="231193" y="123152"/>
                      <a:pt x="239151" y="112541"/>
                    </a:cubicBezTo>
                    <a:cubicBezTo>
                      <a:pt x="259440" y="85489"/>
                      <a:pt x="263342" y="38828"/>
                      <a:pt x="295421" y="28135"/>
                    </a:cubicBezTo>
                    <a:lnTo>
                      <a:pt x="379827" y="0"/>
                    </a:lnTo>
                    <a:cubicBezTo>
                      <a:pt x="407963" y="4689"/>
                      <a:pt x="444065" y="-6101"/>
                      <a:pt x="464234" y="14068"/>
                    </a:cubicBezTo>
                    <a:cubicBezTo>
                      <a:pt x="477905" y="27739"/>
                      <a:pt x="457782" y="52567"/>
                      <a:pt x="450166" y="70338"/>
                    </a:cubicBezTo>
                    <a:cubicBezTo>
                      <a:pt x="443506" y="85878"/>
                      <a:pt x="410076" y="100586"/>
                      <a:pt x="422031" y="112541"/>
                    </a:cubicBezTo>
                    <a:cubicBezTo>
                      <a:pt x="435702" y="126212"/>
                      <a:pt x="459544" y="103163"/>
                      <a:pt x="478301" y="98474"/>
                    </a:cubicBezTo>
                    <a:cubicBezTo>
                      <a:pt x="507250" y="69525"/>
                      <a:pt x="523695" y="50427"/>
                      <a:pt x="562707" y="28135"/>
                    </a:cubicBezTo>
                    <a:cubicBezTo>
                      <a:pt x="575582" y="20778"/>
                      <a:pt x="590843" y="18757"/>
                      <a:pt x="604911" y="14068"/>
                    </a:cubicBezTo>
                    <a:cubicBezTo>
                      <a:pt x="614289" y="28136"/>
                      <a:pt x="622222" y="43283"/>
                      <a:pt x="633046" y="56271"/>
                    </a:cubicBezTo>
                    <a:cubicBezTo>
                      <a:pt x="645782" y="71555"/>
                      <a:pt x="664213" y="81921"/>
                      <a:pt x="675249" y="98474"/>
                    </a:cubicBezTo>
                    <a:cubicBezTo>
                      <a:pt x="683474" y="110812"/>
                      <a:pt x="684628" y="126609"/>
                      <a:pt x="689317" y="140677"/>
                    </a:cubicBezTo>
                    <a:cubicBezTo>
                      <a:pt x="684628" y="154745"/>
                      <a:pt x="689635" y="179284"/>
                      <a:pt x="675249" y="182880"/>
                    </a:cubicBezTo>
                    <a:cubicBezTo>
                      <a:pt x="505184" y="225396"/>
                      <a:pt x="576713" y="168874"/>
                      <a:pt x="604911" y="140677"/>
                    </a:cubicBezTo>
                    <a:cubicBezTo>
                      <a:pt x="626248" y="154901"/>
                      <a:pt x="660197" y="182880"/>
                      <a:pt x="689317" y="182880"/>
                    </a:cubicBezTo>
                    <a:cubicBezTo>
                      <a:pt x="704146" y="182880"/>
                      <a:pt x="731520" y="153983"/>
                      <a:pt x="731520" y="168812"/>
                    </a:cubicBezTo>
                    <a:cubicBezTo>
                      <a:pt x="731520" y="185719"/>
                      <a:pt x="702519" y="186386"/>
                      <a:pt x="689317" y="196948"/>
                    </a:cubicBezTo>
                    <a:cubicBezTo>
                      <a:pt x="678960" y="205233"/>
                      <a:pt x="671538" y="216798"/>
                      <a:pt x="661181" y="225083"/>
                    </a:cubicBezTo>
                    <a:cubicBezTo>
                      <a:pt x="622223" y="256249"/>
                      <a:pt x="621350" y="252427"/>
                      <a:pt x="576775" y="267286"/>
                    </a:cubicBezTo>
                    <a:cubicBezTo>
                      <a:pt x="503325" y="259941"/>
                      <a:pt x="445155" y="276343"/>
                      <a:pt x="393895" y="225083"/>
                    </a:cubicBezTo>
                    <a:cubicBezTo>
                      <a:pt x="381940" y="213128"/>
                      <a:pt x="375138" y="196948"/>
                      <a:pt x="365760" y="182880"/>
                    </a:cubicBezTo>
                    <a:cubicBezTo>
                      <a:pt x="370449" y="211015"/>
                      <a:pt x="369812" y="240579"/>
                      <a:pt x="379827" y="267286"/>
                    </a:cubicBezTo>
                    <a:cubicBezTo>
                      <a:pt x="384484" y="279705"/>
                      <a:pt x="412157" y="282838"/>
                      <a:pt x="407963" y="295421"/>
                    </a:cubicBezTo>
                    <a:cubicBezTo>
                      <a:pt x="403274" y="309489"/>
                      <a:pt x="379828" y="304800"/>
                      <a:pt x="365760" y="309489"/>
                    </a:cubicBezTo>
                    <a:cubicBezTo>
                      <a:pt x="307628" y="305017"/>
                      <a:pt x="196183" y="336350"/>
                      <a:pt x="154744" y="267286"/>
                    </a:cubicBezTo>
                    <a:cubicBezTo>
                      <a:pt x="147115" y="254571"/>
                      <a:pt x="145366" y="239151"/>
                      <a:pt x="140677" y="225083"/>
                    </a:cubicBezTo>
                    <a:cubicBezTo>
                      <a:pt x="145366" y="211015"/>
                      <a:pt x="168007" y="189512"/>
                      <a:pt x="154744" y="182880"/>
                    </a:cubicBezTo>
                    <a:cubicBezTo>
                      <a:pt x="139622" y="175319"/>
                      <a:pt x="128372" y="205078"/>
                      <a:pt x="112541" y="211015"/>
                    </a:cubicBezTo>
                    <a:cubicBezTo>
                      <a:pt x="90153" y="219411"/>
                      <a:pt x="65399" y="219284"/>
                      <a:pt x="42203" y="225083"/>
                    </a:cubicBezTo>
                    <a:cubicBezTo>
                      <a:pt x="27817" y="228680"/>
                      <a:pt x="14068" y="234462"/>
                      <a:pt x="0" y="239151"/>
                    </a:cubicBezTo>
                    <a:cubicBezTo>
                      <a:pt x="4689" y="192259"/>
                      <a:pt x="2637" y="144193"/>
                      <a:pt x="14067" y="98474"/>
                    </a:cubicBezTo>
                    <a:cubicBezTo>
                      <a:pt x="17284" y="85607"/>
                      <a:pt x="35379" y="81711"/>
                      <a:pt x="42203" y="70338"/>
                    </a:cubicBezTo>
                    <a:cubicBezTo>
                      <a:pt x="87503" y="-5161"/>
                      <a:pt x="14419" y="56036"/>
                      <a:pt x="98474" y="0"/>
                    </a:cubicBezTo>
                    <a:cubicBezTo>
                      <a:pt x="145125" y="15551"/>
                      <a:pt x="140677" y="-761"/>
                      <a:pt x="140677" y="28135"/>
                    </a:cubicBezTo>
                    <a:lnTo>
                      <a:pt x="140677" y="28135"/>
                    </a:lnTo>
                  </a:path>
                </a:pathLst>
              </a:custGeom>
              <a:solidFill>
                <a:srgbClr val="C8946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643909" y="2203872"/>
              <a:ext cx="386064" cy="722208"/>
              <a:chOff x="6583814" y="1647902"/>
              <a:chExt cx="434446" cy="827723"/>
            </a:xfrm>
          </p:grpSpPr>
          <p:sp>
            <p:nvSpPr>
              <p:cNvPr id="46" name="Oval 51"/>
              <p:cNvSpPr/>
              <p:nvPr/>
            </p:nvSpPr>
            <p:spPr>
              <a:xfrm>
                <a:off x="6583814" y="1647902"/>
                <a:ext cx="434446" cy="827723"/>
              </a:xfrm>
              <a:custGeom>
                <a:avLst/>
                <a:gdLst>
                  <a:gd name="connsiteX0" fmla="*/ 0 w 309490"/>
                  <a:gd name="connsiteY0" fmla="*/ 375928 h 751856"/>
                  <a:gd name="connsiteX1" fmla="*/ 154745 w 309490"/>
                  <a:gd name="connsiteY1" fmla="*/ 0 h 751856"/>
                  <a:gd name="connsiteX2" fmla="*/ 309490 w 309490"/>
                  <a:gd name="connsiteY2" fmla="*/ 375928 h 751856"/>
                  <a:gd name="connsiteX3" fmla="*/ 154745 w 309490"/>
                  <a:gd name="connsiteY3" fmla="*/ 751856 h 751856"/>
                  <a:gd name="connsiteX4" fmla="*/ 0 w 309490"/>
                  <a:gd name="connsiteY4" fmla="*/ 375928 h 751856"/>
                  <a:gd name="connsiteX0" fmla="*/ 55 w 309545"/>
                  <a:gd name="connsiteY0" fmla="*/ 333725 h 709653"/>
                  <a:gd name="connsiteX1" fmla="*/ 168868 w 309545"/>
                  <a:gd name="connsiteY1" fmla="*/ 0 h 709653"/>
                  <a:gd name="connsiteX2" fmla="*/ 309545 w 309545"/>
                  <a:gd name="connsiteY2" fmla="*/ 333725 h 709653"/>
                  <a:gd name="connsiteX3" fmla="*/ 154800 w 309545"/>
                  <a:gd name="connsiteY3" fmla="*/ 709653 h 709653"/>
                  <a:gd name="connsiteX4" fmla="*/ 55 w 309545"/>
                  <a:gd name="connsiteY4" fmla="*/ 333725 h 709653"/>
                  <a:gd name="connsiteX0" fmla="*/ 43 w 365804"/>
                  <a:gd name="connsiteY0" fmla="*/ 333725 h 709653"/>
                  <a:gd name="connsiteX1" fmla="*/ 168856 w 365804"/>
                  <a:gd name="connsiteY1" fmla="*/ 0 h 709653"/>
                  <a:gd name="connsiteX2" fmla="*/ 365804 w 365804"/>
                  <a:gd name="connsiteY2" fmla="*/ 333725 h 709653"/>
                  <a:gd name="connsiteX3" fmla="*/ 154788 w 365804"/>
                  <a:gd name="connsiteY3" fmla="*/ 709653 h 709653"/>
                  <a:gd name="connsiteX4" fmla="*/ 43 w 365804"/>
                  <a:gd name="connsiteY4" fmla="*/ 333725 h 709653"/>
                  <a:gd name="connsiteX0" fmla="*/ 28 w 422060"/>
                  <a:gd name="connsiteY0" fmla="*/ 333725 h 709653"/>
                  <a:gd name="connsiteX1" fmla="*/ 225112 w 422060"/>
                  <a:gd name="connsiteY1" fmla="*/ 0 h 709653"/>
                  <a:gd name="connsiteX2" fmla="*/ 422060 w 422060"/>
                  <a:gd name="connsiteY2" fmla="*/ 333725 h 709653"/>
                  <a:gd name="connsiteX3" fmla="*/ 211044 w 422060"/>
                  <a:gd name="connsiteY3" fmla="*/ 709653 h 709653"/>
                  <a:gd name="connsiteX4" fmla="*/ 28 w 422060"/>
                  <a:gd name="connsiteY4" fmla="*/ 333725 h 709653"/>
                  <a:gd name="connsiteX0" fmla="*/ 334 w 422366"/>
                  <a:gd name="connsiteY0" fmla="*/ 347793 h 723721"/>
                  <a:gd name="connsiteX1" fmla="*/ 169147 w 422366"/>
                  <a:gd name="connsiteY1" fmla="*/ 0 h 723721"/>
                  <a:gd name="connsiteX2" fmla="*/ 422366 w 422366"/>
                  <a:gd name="connsiteY2" fmla="*/ 347793 h 723721"/>
                  <a:gd name="connsiteX3" fmla="*/ 211350 w 422366"/>
                  <a:gd name="connsiteY3" fmla="*/ 723721 h 723721"/>
                  <a:gd name="connsiteX4" fmla="*/ 334 w 422366"/>
                  <a:gd name="connsiteY4" fmla="*/ 347793 h 723721"/>
                  <a:gd name="connsiteX0" fmla="*/ 318 w 434641"/>
                  <a:gd name="connsiteY0" fmla="*/ 359418 h 735346"/>
                  <a:gd name="connsiteX1" fmla="*/ 169131 w 434641"/>
                  <a:gd name="connsiteY1" fmla="*/ 11625 h 735346"/>
                  <a:gd name="connsiteX2" fmla="*/ 387182 w 434641"/>
                  <a:gd name="connsiteY2" fmla="*/ 108117 h 735346"/>
                  <a:gd name="connsiteX3" fmla="*/ 422350 w 434641"/>
                  <a:gd name="connsiteY3" fmla="*/ 359418 h 735346"/>
                  <a:gd name="connsiteX4" fmla="*/ 211334 w 434641"/>
                  <a:gd name="connsiteY4" fmla="*/ 735346 h 735346"/>
                  <a:gd name="connsiteX5" fmla="*/ 318 w 434641"/>
                  <a:gd name="connsiteY5" fmla="*/ 359418 h 735346"/>
                  <a:gd name="connsiteX0" fmla="*/ 318 w 425837"/>
                  <a:gd name="connsiteY0" fmla="*/ 359418 h 741166"/>
                  <a:gd name="connsiteX1" fmla="*/ 169131 w 425837"/>
                  <a:gd name="connsiteY1" fmla="*/ 11625 h 741166"/>
                  <a:gd name="connsiteX2" fmla="*/ 387182 w 425837"/>
                  <a:gd name="connsiteY2" fmla="*/ 108117 h 741166"/>
                  <a:gd name="connsiteX3" fmla="*/ 422350 w 425837"/>
                  <a:gd name="connsiteY3" fmla="*/ 359418 h 741166"/>
                  <a:gd name="connsiteX4" fmla="*/ 373114 w 425837"/>
                  <a:gd name="connsiteY4" fmla="*/ 572351 h 741166"/>
                  <a:gd name="connsiteX5" fmla="*/ 211334 w 425837"/>
                  <a:gd name="connsiteY5" fmla="*/ 735346 h 741166"/>
                  <a:gd name="connsiteX6" fmla="*/ 318 w 425837"/>
                  <a:gd name="connsiteY6" fmla="*/ 359418 h 741166"/>
                  <a:gd name="connsiteX0" fmla="*/ 8927 w 434446"/>
                  <a:gd name="connsiteY0" fmla="*/ 359418 h 741047"/>
                  <a:gd name="connsiteX1" fmla="*/ 177740 w 434446"/>
                  <a:gd name="connsiteY1" fmla="*/ 11625 h 741047"/>
                  <a:gd name="connsiteX2" fmla="*/ 395791 w 434446"/>
                  <a:gd name="connsiteY2" fmla="*/ 108117 h 741047"/>
                  <a:gd name="connsiteX3" fmla="*/ 430959 w 434446"/>
                  <a:gd name="connsiteY3" fmla="*/ 359418 h 741047"/>
                  <a:gd name="connsiteX4" fmla="*/ 381723 w 434446"/>
                  <a:gd name="connsiteY4" fmla="*/ 572351 h 741047"/>
                  <a:gd name="connsiteX5" fmla="*/ 219943 w 434446"/>
                  <a:gd name="connsiteY5" fmla="*/ 735346 h 741047"/>
                  <a:gd name="connsiteX6" fmla="*/ 44099 w 434446"/>
                  <a:gd name="connsiteY6" fmla="*/ 670825 h 741047"/>
                  <a:gd name="connsiteX7" fmla="*/ 8927 w 434446"/>
                  <a:gd name="connsiteY7" fmla="*/ 359418 h 74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446" h="741047">
                    <a:moveTo>
                      <a:pt x="8927" y="359418"/>
                    </a:moveTo>
                    <a:cubicBezTo>
                      <a:pt x="31201" y="249551"/>
                      <a:pt x="113263" y="53509"/>
                      <a:pt x="177740" y="11625"/>
                    </a:cubicBezTo>
                    <a:cubicBezTo>
                      <a:pt x="242217" y="-30259"/>
                      <a:pt x="353588" y="50152"/>
                      <a:pt x="395791" y="108117"/>
                    </a:cubicBezTo>
                    <a:cubicBezTo>
                      <a:pt x="437994" y="166083"/>
                      <a:pt x="437993" y="286735"/>
                      <a:pt x="430959" y="359418"/>
                    </a:cubicBezTo>
                    <a:cubicBezTo>
                      <a:pt x="423925" y="432101"/>
                      <a:pt x="416892" y="509696"/>
                      <a:pt x="381723" y="572351"/>
                    </a:cubicBezTo>
                    <a:cubicBezTo>
                      <a:pt x="346554" y="635006"/>
                      <a:pt x="276214" y="718934"/>
                      <a:pt x="219943" y="735346"/>
                    </a:cubicBezTo>
                    <a:cubicBezTo>
                      <a:pt x="163672" y="751758"/>
                      <a:pt x="79268" y="733480"/>
                      <a:pt x="44099" y="670825"/>
                    </a:cubicBezTo>
                    <a:cubicBezTo>
                      <a:pt x="8930" y="608170"/>
                      <a:pt x="-13347" y="469285"/>
                      <a:pt x="8927" y="359418"/>
                    </a:cubicBezTo>
                    <a:close/>
                  </a:path>
                </a:pathLst>
              </a:custGeom>
              <a:solidFill>
                <a:srgbClr val="FDFE6B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/>
              <p:cNvSpPr/>
              <p:nvPr/>
            </p:nvSpPr>
            <p:spPr>
              <a:xfrm>
                <a:off x="6634913" y="2174202"/>
                <a:ext cx="219061" cy="214087"/>
              </a:xfrm>
              <a:custGeom>
                <a:avLst/>
                <a:gdLst>
                  <a:gd name="connsiteX0" fmla="*/ 43153 w 219061"/>
                  <a:gd name="connsiteY0" fmla="*/ 129681 h 214087"/>
                  <a:gd name="connsiteX1" fmla="*/ 43153 w 219061"/>
                  <a:gd name="connsiteY1" fmla="*/ 129681 h 214087"/>
                  <a:gd name="connsiteX2" fmla="*/ 29086 w 219061"/>
                  <a:gd name="connsiteY2" fmla="*/ 3072 h 214087"/>
                  <a:gd name="connsiteX3" fmla="*/ 950 w 219061"/>
                  <a:gd name="connsiteY3" fmla="*/ 31207 h 214087"/>
                  <a:gd name="connsiteX4" fmla="*/ 29086 w 219061"/>
                  <a:gd name="connsiteY4" fmla="*/ 171884 h 214087"/>
                  <a:gd name="connsiteX5" fmla="*/ 85356 w 219061"/>
                  <a:gd name="connsiteY5" fmla="*/ 157817 h 214087"/>
                  <a:gd name="connsiteX6" fmla="*/ 71289 w 219061"/>
                  <a:gd name="connsiteY6" fmla="*/ 59343 h 214087"/>
                  <a:gd name="connsiteX7" fmla="*/ 43153 w 219061"/>
                  <a:gd name="connsiteY7" fmla="*/ 87478 h 214087"/>
                  <a:gd name="connsiteX8" fmla="*/ 99424 w 219061"/>
                  <a:gd name="connsiteY8" fmla="*/ 214087 h 214087"/>
                  <a:gd name="connsiteX9" fmla="*/ 141627 w 219061"/>
                  <a:gd name="connsiteY9" fmla="*/ 200020 h 214087"/>
                  <a:gd name="connsiteX10" fmla="*/ 127559 w 219061"/>
                  <a:gd name="connsiteY10" fmla="*/ 31207 h 214087"/>
                  <a:gd name="connsiteX11" fmla="*/ 113492 w 219061"/>
                  <a:gd name="connsiteY11" fmla="*/ 101546 h 214087"/>
                  <a:gd name="connsiteX12" fmla="*/ 141627 w 219061"/>
                  <a:gd name="connsiteY12" fmla="*/ 200020 h 214087"/>
                  <a:gd name="connsiteX13" fmla="*/ 211966 w 219061"/>
                  <a:gd name="connsiteY13" fmla="*/ 185952 h 214087"/>
                  <a:gd name="connsiteX14" fmla="*/ 197898 w 219061"/>
                  <a:gd name="connsiteY14" fmla="*/ 59343 h 214087"/>
                  <a:gd name="connsiteX15" fmla="*/ 169762 w 219061"/>
                  <a:gd name="connsiteY15" fmla="*/ 87478 h 214087"/>
                  <a:gd name="connsiteX16" fmla="*/ 169762 w 219061"/>
                  <a:gd name="connsiteY16" fmla="*/ 157817 h 214087"/>
                  <a:gd name="connsiteX17" fmla="*/ 169762 w 219061"/>
                  <a:gd name="connsiteY17" fmla="*/ 157817 h 21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9061" h="214087">
                    <a:moveTo>
                      <a:pt x="43153" y="129681"/>
                    </a:moveTo>
                    <a:lnTo>
                      <a:pt x="43153" y="129681"/>
                    </a:lnTo>
                    <a:cubicBezTo>
                      <a:pt x="38464" y="87478"/>
                      <a:pt x="45813" y="42101"/>
                      <a:pt x="29086" y="3072"/>
                    </a:cubicBezTo>
                    <a:cubicBezTo>
                      <a:pt x="23861" y="-9119"/>
                      <a:pt x="2415" y="18025"/>
                      <a:pt x="950" y="31207"/>
                    </a:cubicBezTo>
                    <a:cubicBezTo>
                      <a:pt x="-4438" y="79702"/>
                      <a:pt x="14171" y="127141"/>
                      <a:pt x="29086" y="171884"/>
                    </a:cubicBezTo>
                    <a:cubicBezTo>
                      <a:pt x="47843" y="167195"/>
                      <a:pt x="78567" y="175920"/>
                      <a:pt x="85356" y="157817"/>
                    </a:cubicBezTo>
                    <a:cubicBezTo>
                      <a:pt x="96999" y="126770"/>
                      <a:pt x="88348" y="87776"/>
                      <a:pt x="71289" y="59343"/>
                    </a:cubicBezTo>
                    <a:cubicBezTo>
                      <a:pt x="64465" y="47970"/>
                      <a:pt x="52532" y="78100"/>
                      <a:pt x="43153" y="87478"/>
                    </a:cubicBezTo>
                    <a:cubicBezTo>
                      <a:pt x="50767" y="148391"/>
                      <a:pt x="24608" y="214087"/>
                      <a:pt x="99424" y="214087"/>
                    </a:cubicBezTo>
                    <a:cubicBezTo>
                      <a:pt x="114253" y="214087"/>
                      <a:pt x="127559" y="204709"/>
                      <a:pt x="141627" y="200020"/>
                    </a:cubicBezTo>
                    <a:cubicBezTo>
                      <a:pt x="136938" y="143749"/>
                      <a:pt x="143071" y="85501"/>
                      <a:pt x="127559" y="31207"/>
                    </a:cubicBezTo>
                    <a:cubicBezTo>
                      <a:pt x="120990" y="8216"/>
                      <a:pt x="111506" y="77718"/>
                      <a:pt x="113492" y="101546"/>
                    </a:cubicBezTo>
                    <a:cubicBezTo>
                      <a:pt x="116327" y="135566"/>
                      <a:pt x="132249" y="167195"/>
                      <a:pt x="141627" y="200020"/>
                    </a:cubicBezTo>
                    <a:cubicBezTo>
                      <a:pt x="165073" y="195331"/>
                      <a:pt x="203086" y="208152"/>
                      <a:pt x="211966" y="185952"/>
                    </a:cubicBezTo>
                    <a:cubicBezTo>
                      <a:pt x="227736" y="146526"/>
                      <a:pt x="214625" y="98372"/>
                      <a:pt x="197898" y="59343"/>
                    </a:cubicBezTo>
                    <a:cubicBezTo>
                      <a:pt x="192673" y="47152"/>
                      <a:pt x="173406" y="74725"/>
                      <a:pt x="169762" y="87478"/>
                    </a:cubicBezTo>
                    <a:cubicBezTo>
                      <a:pt x="163321" y="110022"/>
                      <a:pt x="169762" y="134371"/>
                      <a:pt x="169762" y="157817"/>
                    </a:cubicBezTo>
                    <a:lnTo>
                      <a:pt x="169762" y="157817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: Shape 47"/>
              <p:cNvSpPr/>
              <p:nvPr/>
            </p:nvSpPr>
            <p:spPr>
              <a:xfrm>
                <a:off x="6643997" y="1967562"/>
                <a:ext cx="321569" cy="241066"/>
              </a:xfrm>
              <a:custGeom>
                <a:avLst/>
                <a:gdLst>
                  <a:gd name="connsiteX0" fmla="*/ 38157 w 321569"/>
                  <a:gd name="connsiteY0" fmla="*/ 142592 h 241066"/>
                  <a:gd name="connsiteX1" fmla="*/ 38157 w 321569"/>
                  <a:gd name="connsiteY1" fmla="*/ 142592 h 241066"/>
                  <a:gd name="connsiteX2" fmla="*/ 108495 w 321569"/>
                  <a:gd name="connsiteY2" fmla="*/ 44118 h 241066"/>
                  <a:gd name="connsiteX3" fmla="*/ 94428 w 321569"/>
                  <a:gd name="connsiteY3" fmla="*/ 1915 h 241066"/>
                  <a:gd name="connsiteX4" fmla="*/ 24089 w 321569"/>
                  <a:gd name="connsiteY4" fmla="*/ 15983 h 241066"/>
                  <a:gd name="connsiteX5" fmla="*/ 24089 w 321569"/>
                  <a:gd name="connsiteY5" fmla="*/ 170727 h 241066"/>
                  <a:gd name="connsiteX6" fmla="*/ 136631 w 321569"/>
                  <a:gd name="connsiteY6" fmla="*/ 156660 h 241066"/>
                  <a:gd name="connsiteX7" fmla="*/ 150698 w 321569"/>
                  <a:gd name="connsiteY7" fmla="*/ 44118 h 241066"/>
                  <a:gd name="connsiteX8" fmla="*/ 94428 w 321569"/>
                  <a:gd name="connsiteY8" fmla="*/ 72253 h 241066"/>
                  <a:gd name="connsiteX9" fmla="*/ 206969 w 321569"/>
                  <a:gd name="connsiteY9" fmla="*/ 212930 h 241066"/>
                  <a:gd name="connsiteX10" fmla="*/ 235105 w 321569"/>
                  <a:gd name="connsiteY10" fmla="*/ 184795 h 241066"/>
                  <a:gd name="connsiteX11" fmla="*/ 221037 w 321569"/>
                  <a:gd name="connsiteY11" fmla="*/ 86321 h 241066"/>
                  <a:gd name="connsiteX12" fmla="*/ 136631 w 321569"/>
                  <a:gd name="connsiteY12" fmla="*/ 114456 h 241066"/>
                  <a:gd name="connsiteX13" fmla="*/ 178834 w 321569"/>
                  <a:gd name="connsiteY13" fmla="*/ 212930 h 241066"/>
                  <a:gd name="connsiteX14" fmla="*/ 277308 w 321569"/>
                  <a:gd name="connsiteY14" fmla="*/ 198863 h 241066"/>
                  <a:gd name="connsiteX15" fmla="*/ 291375 w 321569"/>
                  <a:gd name="connsiteY15" fmla="*/ 72253 h 241066"/>
                  <a:gd name="connsiteX16" fmla="*/ 235105 w 321569"/>
                  <a:gd name="connsiteY16" fmla="*/ 86321 h 241066"/>
                  <a:gd name="connsiteX17" fmla="*/ 249172 w 321569"/>
                  <a:gd name="connsiteY17" fmla="*/ 241066 h 241066"/>
                  <a:gd name="connsiteX18" fmla="*/ 263240 w 321569"/>
                  <a:gd name="connsiteY18" fmla="*/ 226998 h 24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1569" h="241066">
                    <a:moveTo>
                      <a:pt x="38157" y="142592"/>
                    </a:moveTo>
                    <a:lnTo>
                      <a:pt x="38157" y="142592"/>
                    </a:lnTo>
                    <a:cubicBezTo>
                      <a:pt x="61603" y="109767"/>
                      <a:pt x="93514" y="81571"/>
                      <a:pt x="108495" y="44118"/>
                    </a:cubicBezTo>
                    <a:cubicBezTo>
                      <a:pt x="114002" y="30350"/>
                      <a:pt x="108496" y="6604"/>
                      <a:pt x="94428" y="1915"/>
                    </a:cubicBezTo>
                    <a:cubicBezTo>
                      <a:pt x="71744" y="-5646"/>
                      <a:pt x="47535" y="11294"/>
                      <a:pt x="24089" y="15983"/>
                    </a:cubicBezTo>
                    <a:cubicBezTo>
                      <a:pt x="9994" y="58268"/>
                      <a:pt x="-22229" y="134702"/>
                      <a:pt x="24089" y="170727"/>
                    </a:cubicBezTo>
                    <a:cubicBezTo>
                      <a:pt x="53931" y="193938"/>
                      <a:pt x="99117" y="161349"/>
                      <a:pt x="136631" y="156660"/>
                    </a:cubicBezTo>
                    <a:cubicBezTo>
                      <a:pt x="152275" y="133194"/>
                      <a:pt x="204503" y="76401"/>
                      <a:pt x="150698" y="44118"/>
                    </a:cubicBezTo>
                    <a:cubicBezTo>
                      <a:pt x="132716" y="33329"/>
                      <a:pt x="113185" y="62875"/>
                      <a:pt x="94428" y="72253"/>
                    </a:cubicBezTo>
                    <a:cubicBezTo>
                      <a:pt x="107566" y="216776"/>
                      <a:pt x="59738" y="262007"/>
                      <a:pt x="206969" y="212930"/>
                    </a:cubicBezTo>
                    <a:cubicBezTo>
                      <a:pt x="219552" y="208736"/>
                      <a:pt x="225726" y="194173"/>
                      <a:pt x="235105" y="184795"/>
                    </a:cubicBezTo>
                    <a:cubicBezTo>
                      <a:pt x="230416" y="151970"/>
                      <a:pt x="248019" y="105594"/>
                      <a:pt x="221037" y="86321"/>
                    </a:cubicBezTo>
                    <a:cubicBezTo>
                      <a:pt x="196904" y="69083"/>
                      <a:pt x="136631" y="114456"/>
                      <a:pt x="136631" y="114456"/>
                    </a:cubicBezTo>
                    <a:cubicBezTo>
                      <a:pt x="138536" y="123982"/>
                      <a:pt x="141979" y="208835"/>
                      <a:pt x="178834" y="212930"/>
                    </a:cubicBezTo>
                    <a:cubicBezTo>
                      <a:pt x="211789" y="216592"/>
                      <a:pt x="244483" y="203552"/>
                      <a:pt x="277308" y="198863"/>
                    </a:cubicBezTo>
                    <a:cubicBezTo>
                      <a:pt x="312076" y="164094"/>
                      <a:pt x="349350" y="141824"/>
                      <a:pt x="291375" y="72253"/>
                    </a:cubicBezTo>
                    <a:cubicBezTo>
                      <a:pt x="278998" y="57400"/>
                      <a:pt x="253862" y="81632"/>
                      <a:pt x="235105" y="86321"/>
                    </a:cubicBezTo>
                    <a:lnTo>
                      <a:pt x="249172" y="241066"/>
                    </a:lnTo>
                    <a:lnTo>
                      <a:pt x="263240" y="226998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/>
              <p:cNvSpPr/>
              <p:nvPr/>
            </p:nvSpPr>
            <p:spPr>
              <a:xfrm>
                <a:off x="6643909" y="1787901"/>
                <a:ext cx="332891" cy="206640"/>
              </a:xfrm>
              <a:custGeom>
                <a:avLst/>
                <a:gdLst>
                  <a:gd name="connsiteX0" fmla="*/ 38157 w 321569"/>
                  <a:gd name="connsiteY0" fmla="*/ 142592 h 241066"/>
                  <a:gd name="connsiteX1" fmla="*/ 38157 w 321569"/>
                  <a:gd name="connsiteY1" fmla="*/ 142592 h 241066"/>
                  <a:gd name="connsiteX2" fmla="*/ 108495 w 321569"/>
                  <a:gd name="connsiteY2" fmla="*/ 44118 h 241066"/>
                  <a:gd name="connsiteX3" fmla="*/ 94428 w 321569"/>
                  <a:gd name="connsiteY3" fmla="*/ 1915 h 241066"/>
                  <a:gd name="connsiteX4" fmla="*/ 24089 w 321569"/>
                  <a:gd name="connsiteY4" fmla="*/ 15983 h 241066"/>
                  <a:gd name="connsiteX5" fmla="*/ 24089 w 321569"/>
                  <a:gd name="connsiteY5" fmla="*/ 170727 h 241066"/>
                  <a:gd name="connsiteX6" fmla="*/ 136631 w 321569"/>
                  <a:gd name="connsiteY6" fmla="*/ 156660 h 241066"/>
                  <a:gd name="connsiteX7" fmla="*/ 150698 w 321569"/>
                  <a:gd name="connsiteY7" fmla="*/ 44118 h 241066"/>
                  <a:gd name="connsiteX8" fmla="*/ 94428 w 321569"/>
                  <a:gd name="connsiteY8" fmla="*/ 72253 h 241066"/>
                  <a:gd name="connsiteX9" fmla="*/ 206969 w 321569"/>
                  <a:gd name="connsiteY9" fmla="*/ 212930 h 241066"/>
                  <a:gd name="connsiteX10" fmla="*/ 235105 w 321569"/>
                  <a:gd name="connsiteY10" fmla="*/ 184795 h 241066"/>
                  <a:gd name="connsiteX11" fmla="*/ 221037 w 321569"/>
                  <a:gd name="connsiteY11" fmla="*/ 86321 h 241066"/>
                  <a:gd name="connsiteX12" fmla="*/ 136631 w 321569"/>
                  <a:gd name="connsiteY12" fmla="*/ 114456 h 241066"/>
                  <a:gd name="connsiteX13" fmla="*/ 178834 w 321569"/>
                  <a:gd name="connsiteY13" fmla="*/ 212930 h 241066"/>
                  <a:gd name="connsiteX14" fmla="*/ 277308 w 321569"/>
                  <a:gd name="connsiteY14" fmla="*/ 198863 h 241066"/>
                  <a:gd name="connsiteX15" fmla="*/ 291375 w 321569"/>
                  <a:gd name="connsiteY15" fmla="*/ 72253 h 241066"/>
                  <a:gd name="connsiteX16" fmla="*/ 235105 w 321569"/>
                  <a:gd name="connsiteY16" fmla="*/ 86321 h 241066"/>
                  <a:gd name="connsiteX17" fmla="*/ 249172 w 321569"/>
                  <a:gd name="connsiteY17" fmla="*/ 241066 h 241066"/>
                  <a:gd name="connsiteX18" fmla="*/ 263240 w 321569"/>
                  <a:gd name="connsiteY18" fmla="*/ 226998 h 24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1569" h="241066">
                    <a:moveTo>
                      <a:pt x="38157" y="142592"/>
                    </a:moveTo>
                    <a:lnTo>
                      <a:pt x="38157" y="142592"/>
                    </a:lnTo>
                    <a:cubicBezTo>
                      <a:pt x="61603" y="109767"/>
                      <a:pt x="93514" y="81571"/>
                      <a:pt x="108495" y="44118"/>
                    </a:cubicBezTo>
                    <a:cubicBezTo>
                      <a:pt x="114002" y="30350"/>
                      <a:pt x="108496" y="6604"/>
                      <a:pt x="94428" y="1915"/>
                    </a:cubicBezTo>
                    <a:cubicBezTo>
                      <a:pt x="71744" y="-5646"/>
                      <a:pt x="47535" y="11294"/>
                      <a:pt x="24089" y="15983"/>
                    </a:cubicBezTo>
                    <a:cubicBezTo>
                      <a:pt x="9994" y="58268"/>
                      <a:pt x="-22229" y="134702"/>
                      <a:pt x="24089" y="170727"/>
                    </a:cubicBezTo>
                    <a:cubicBezTo>
                      <a:pt x="53931" y="193938"/>
                      <a:pt x="99117" y="161349"/>
                      <a:pt x="136631" y="156660"/>
                    </a:cubicBezTo>
                    <a:cubicBezTo>
                      <a:pt x="152275" y="133194"/>
                      <a:pt x="204503" y="76401"/>
                      <a:pt x="150698" y="44118"/>
                    </a:cubicBezTo>
                    <a:cubicBezTo>
                      <a:pt x="132716" y="33329"/>
                      <a:pt x="113185" y="62875"/>
                      <a:pt x="94428" y="72253"/>
                    </a:cubicBezTo>
                    <a:cubicBezTo>
                      <a:pt x="107566" y="216776"/>
                      <a:pt x="59738" y="262007"/>
                      <a:pt x="206969" y="212930"/>
                    </a:cubicBezTo>
                    <a:cubicBezTo>
                      <a:pt x="219552" y="208736"/>
                      <a:pt x="225726" y="194173"/>
                      <a:pt x="235105" y="184795"/>
                    </a:cubicBezTo>
                    <a:cubicBezTo>
                      <a:pt x="230416" y="151970"/>
                      <a:pt x="248019" y="105594"/>
                      <a:pt x="221037" y="86321"/>
                    </a:cubicBezTo>
                    <a:cubicBezTo>
                      <a:pt x="196904" y="69083"/>
                      <a:pt x="136631" y="114456"/>
                      <a:pt x="136631" y="114456"/>
                    </a:cubicBezTo>
                    <a:cubicBezTo>
                      <a:pt x="138536" y="123982"/>
                      <a:pt x="141979" y="208835"/>
                      <a:pt x="178834" y="212930"/>
                    </a:cubicBezTo>
                    <a:cubicBezTo>
                      <a:pt x="211789" y="216592"/>
                      <a:pt x="244483" y="203552"/>
                      <a:pt x="277308" y="198863"/>
                    </a:cubicBezTo>
                    <a:cubicBezTo>
                      <a:pt x="312076" y="164094"/>
                      <a:pt x="349350" y="141824"/>
                      <a:pt x="291375" y="72253"/>
                    </a:cubicBezTo>
                    <a:cubicBezTo>
                      <a:pt x="278998" y="57400"/>
                      <a:pt x="253862" y="81632"/>
                      <a:pt x="235105" y="86321"/>
                    </a:cubicBezTo>
                    <a:lnTo>
                      <a:pt x="249172" y="241066"/>
                    </a:lnTo>
                    <a:lnTo>
                      <a:pt x="263240" y="226998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rot="4342472">
              <a:off x="4530436" y="582715"/>
              <a:ext cx="390402" cy="785088"/>
              <a:chOff x="6583814" y="1647902"/>
              <a:chExt cx="434446" cy="827723"/>
            </a:xfrm>
          </p:grpSpPr>
          <p:sp>
            <p:nvSpPr>
              <p:cNvPr id="42" name="Oval 51"/>
              <p:cNvSpPr/>
              <p:nvPr/>
            </p:nvSpPr>
            <p:spPr>
              <a:xfrm>
                <a:off x="6583814" y="1647902"/>
                <a:ext cx="434446" cy="827723"/>
              </a:xfrm>
              <a:custGeom>
                <a:avLst/>
                <a:gdLst>
                  <a:gd name="connsiteX0" fmla="*/ 0 w 309490"/>
                  <a:gd name="connsiteY0" fmla="*/ 375928 h 751856"/>
                  <a:gd name="connsiteX1" fmla="*/ 154745 w 309490"/>
                  <a:gd name="connsiteY1" fmla="*/ 0 h 751856"/>
                  <a:gd name="connsiteX2" fmla="*/ 309490 w 309490"/>
                  <a:gd name="connsiteY2" fmla="*/ 375928 h 751856"/>
                  <a:gd name="connsiteX3" fmla="*/ 154745 w 309490"/>
                  <a:gd name="connsiteY3" fmla="*/ 751856 h 751856"/>
                  <a:gd name="connsiteX4" fmla="*/ 0 w 309490"/>
                  <a:gd name="connsiteY4" fmla="*/ 375928 h 751856"/>
                  <a:gd name="connsiteX0" fmla="*/ 55 w 309545"/>
                  <a:gd name="connsiteY0" fmla="*/ 333725 h 709653"/>
                  <a:gd name="connsiteX1" fmla="*/ 168868 w 309545"/>
                  <a:gd name="connsiteY1" fmla="*/ 0 h 709653"/>
                  <a:gd name="connsiteX2" fmla="*/ 309545 w 309545"/>
                  <a:gd name="connsiteY2" fmla="*/ 333725 h 709653"/>
                  <a:gd name="connsiteX3" fmla="*/ 154800 w 309545"/>
                  <a:gd name="connsiteY3" fmla="*/ 709653 h 709653"/>
                  <a:gd name="connsiteX4" fmla="*/ 55 w 309545"/>
                  <a:gd name="connsiteY4" fmla="*/ 333725 h 709653"/>
                  <a:gd name="connsiteX0" fmla="*/ 43 w 365804"/>
                  <a:gd name="connsiteY0" fmla="*/ 333725 h 709653"/>
                  <a:gd name="connsiteX1" fmla="*/ 168856 w 365804"/>
                  <a:gd name="connsiteY1" fmla="*/ 0 h 709653"/>
                  <a:gd name="connsiteX2" fmla="*/ 365804 w 365804"/>
                  <a:gd name="connsiteY2" fmla="*/ 333725 h 709653"/>
                  <a:gd name="connsiteX3" fmla="*/ 154788 w 365804"/>
                  <a:gd name="connsiteY3" fmla="*/ 709653 h 709653"/>
                  <a:gd name="connsiteX4" fmla="*/ 43 w 365804"/>
                  <a:gd name="connsiteY4" fmla="*/ 333725 h 709653"/>
                  <a:gd name="connsiteX0" fmla="*/ 28 w 422060"/>
                  <a:gd name="connsiteY0" fmla="*/ 333725 h 709653"/>
                  <a:gd name="connsiteX1" fmla="*/ 225112 w 422060"/>
                  <a:gd name="connsiteY1" fmla="*/ 0 h 709653"/>
                  <a:gd name="connsiteX2" fmla="*/ 422060 w 422060"/>
                  <a:gd name="connsiteY2" fmla="*/ 333725 h 709653"/>
                  <a:gd name="connsiteX3" fmla="*/ 211044 w 422060"/>
                  <a:gd name="connsiteY3" fmla="*/ 709653 h 709653"/>
                  <a:gd name="connsiteX4" fmla="*/ 28 w 422060"/>
                  <a:gd name="connsiteY4" fmla="*/ 333725 h 709653"/>
                  <a:gd name="connsiteX0" fmla="*/ 334 w 422366"/>
                  <a:gd name="connsiteY0" fmla="*/ 347793 h 723721"/>
                  <a:gd name="connsiteX1" fmla="*/ 169147 w 422366"/>
                  <a:gd name="connsiteY1" fmla="*/ 0 h 723721"/>
                  <a:gd name="connsiteX2" fmla="*/ 422366 w 422366"/>
                  <a:gd name="connsiteY2" fmla="*/ 347793 h 723721"/>
                  <a:gd name="connsiteX3" fmla="*/ 211350 w 422366"/>
                  <a:gd name="connsiteY3" fmla="*/ 723721 h 723721"/>
                  <a:gd name="connsiteX4" fmla="*/ 334 w 422366"/>
                  <a:gd name="connsiteY4" fmla="*/ 347793 h 723721"/>
                  <a:gd name="connsiteX0" fmla="*/ 318 w 434641"/>
                  <a:gd name="connsiteY0" fmla="*/ 359418 h 735346"/>
                  <a:gd name="connsiteX1" fmla="*/ 169131 w 434641"/>
                  <a:gd name="connsiteY1" fmla="*/ 11625 h 735346"/>
                  <a:gd name="connsiteX2" fmla="*/ 387182 w 434641"/>
                  <a:gd name="connsiteY2" fmla="*/ 108117 h 735346"/>
                  <a:gd name="connsiteX3" fmla="*/ 422350 w 434641"/>
                  <a:gd name="connsiteY3" fmla="*/ 359418 h 735346"/>
                  <a:gd name="connsiteX4" fmla="*/ 211334 w 434641"/>
                  <a:gd name="connsiteY4" fmla="*/ 735346 h 735346"/>
                  <a:gd name="connsiteX5" fmla="*/ 318 w 434641"/>
                  <a:gd name="connsiteY5" fmla="*/ 359418 h 735346"/>
                  <a:gd name="connsiteX0" fmla="*/ 318 w 425837"/>
                  <a:gd name="connsiteY0" fmla="*/ 359418 h 741166"/>
                  <a:gd name="connsiteX1" fmla="*/ 169131 w 425837"/>
                  <a:gd name="connsiteY1" fmla="*/ 11625 h 741166"/>
                  <a:gd name="connsiteX2" fmla="*/ 387182 w 425837"/>
                  <a:gd name="connsiteY2" fmla="*/ 108117 h 741166"/>
                  <a:gd name="connsiteX3" fmla="*/ 422350 w 425837"/>
                  <a:gd name="connsiteY3" fmla="*/ 359418 h 741166"/>
                  <a:gd name="connsiteX4" fmla="*/ 373114 w 425837"/>
                  <a:gd name="connsiteY4" fmla="*/ 572351 h 741166"/>
                  <a:gd name="connsiteX5" fmla="*/ 211334 w 425837"/>
                  <a:gd name="connsiteY5" fmla="*/ 735346 h 741166"/>
                  <a:gd name="connsiteX6" fmla="*/ 318 w 425837"/>
                  <a:gd name="connsiteY6" fmla="*/ 359418 h 741166"/>
                  <a:gd name="connsiteX0" fmla="*/ 8927 w 434446"/>
                  <a:gd name="connsiteY0" fmla="*/ 359418 h 741047"/>
                  <a:gd name="connsiteX1" fmla="*/ 177740 w 434446"/>
                  <a:gd name="connsiteY1" fmla="*/ 11625 h 741047"/>
                  <a:gd name="connsiteX2" fmla="*/ 395791 w 434446"/>
                  <a:gd name="connsiteY2" fmla="*/ 108117 h 741047"/>
                  <a:gd name="connsiteX3" fmla="*/ 430959 w 434446"/>
                  <a:gd name="connsiteY3" fmla="*/ 359418 h 741047"/>
                  <a:gd name="connsiteX4" fmla="*/ 381723 w 434446"/>
                  <a:gd name="connsiteY4" fmla="*/ 572351 h 741047"/>
                  <a:gd name="connsiteX5" fmla="*/ 219943 w 434446"/>
                  <a:gd name="connsiteY5" fmla="*/ 735346 h 741047"/>
                  <a:gd name="connsiteX6" fmla="*/ 44099 w 434446"/>
                  <a:gd name="connsiteY6" fmla="*/ 670825 h 741047"/>
                  <a:gd name="connsiteX7" fmla="*/ 8927 w 434446"/>
                  <a:gd name="connsiteY7" fmla="*/ 359418 h 74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446" h="741047">
                    <a:moveTo>
                      <a:pt x="8927" y="359418"/>
                    </a:moveTo>
                    <a:cubicBezTo>
                      <a:pt x="31201" y="249551"/>
                      <a:pt x="113263" y="53509"/>
                      <a:pt x="177740" y="11625"/>
                    </a:cubicBezTo>
                    <a:cubicBezTo>
                      <a:pt x="242217" y="-30259"/>
                      <a:pt x="353588" y="50152"/>
                      <a:pt x="395791" y="108117"/>
                    </a:cubicBezTo>
                    <a:cubicBezTo>
                      <a:pt x="437994" y="166083"/>
                      <a:pt x="437993" y="286735"/>
                      <a:pt x="430959" y="359418"/>
                    </a:cubicBezTo>
                    <a:cubicBezTo>
                      <a:pt x="423925" y="432101"/>
                      <a:pt x="416892" y="509696"/>
                      <a:pt x="381723" y="572351"/>
                    </a:cubicBezTo>
                    <a:cubicBezTo>
                      <a:pt x="346554" y="635006"/>
                      <a:pt x="276214" y="718934"/>
                      <a:pt x="219943" y="735346"/>
                    </a:cubicBezTo>
                    <a:cubicBezTo>
                      <a:pt x="163672" y="751758"/>
                      <a:pt x="79268" y="733480"/>
                      <a:pt x="44099" y="670825"/>
                    </a:cubicBezTo>
                    <a:cubicBezTo>
                      <a:pt x="8930" y="608170"/>
                      <a:pt x="-13347" y="469285"/>
                      <a:pt x="8927" y="359418"/>
                    </a:cubicBezTo>
                    <a:close/>
                  </a:path>
                </a:pathLst>
              </a:custGeom>
              <a:solidFill>
                <a:srgbClr val="FDFE6B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6634913" y="2174202"/>
                <a:ext cx="219061" cy="214087"/>
              </a:xfrm>
              <a:custGeom>
                <a:avLst/>
                <a:gdLst>
                  <a:gd name="connsiteX0" fmla="*/ 43153 w 219061"/>
                  <a:gd name="connsiteY0" fmla="*/ 129681 h 214087"/>
                  <a:gd name="connsiteX1" fmla="*/ 43153 w 219061"/>
                  <a:gd name="connsiteY1" fmla="*/ 129681 h 214087"/>
                  <a:gd name="connsiteX2" fmla="*/ 29086 w 219061"/>
                  <a:gd name="connsiteY2" fmla="*/ 3072 h 214087"/>
                  <a:gd name="connsiteX3" fmla="*/ 950 w 219061"/>
                  <a:gd name="connsiteY3" fmla="*/ 31207 h 214087"/>
                  <a:gd name="connsiteX4" fmla="*/ 29086 w 219061"/>
                  <a:gd name="connsiteY4" fmla="*/ 171884 h 214087"/>
                  <a:gd name="connsiteX5" fmla="*/ 85356 w 219061"/>
                  <a:gd name="connsiteY5" fmla="*/ 157817 h 214087"/>
                  <a:gd name="connsiteX6" fmla="*/ 71289 w 219061"/>
                  <a:gd name="connsiteY6" fmla="*/ 59343 h 214087"/>
                  <a:gd name="connsiteX7" fmla="*/ 43153 w 219061"/>
                  <a:gd name="connsiteY7" fmla="*/ 87478 h 214087"/>
                  <a:gd name="connsiteX8" fmla="*/ 99424 w 219061"/>
                  <a:gd name="connsiteY8" fmla="*/ 214087 h 214087"/>
                  <a:gd name="connsiteX9" fmla="*/ 141627 w 219061"/>
                  <a:gd name="connsiteY9" fmla="*/ 200020 h 214087"/>
                  <a:gd name="connsiteX10" fmla="*/ 127559 w 219061"/>
                  <a:gd name="connsiteY10" fmla="*/ 31207 h 214087"/>
                  <a:gd name="connsiteX11" fmla="*/ 113492 w 219061"/>
                  <a:gd name="connsiteY11" fmla="*/ 101546 h 214087"/>
                  <a:gd name="connsiteX12" fmla="*/ 141627 w 219061"/>
                  <a:gd name="connsiteY12" fmla="*/ 200020 h 214087"/>
                  <a:gd name="connsiteX13" fmla="*/ 211966 w 219061"/>
                  <a:gd name="connsiteY13" fmla="*/ 185952 h 214087"/>
                  <a:gd name="connsiteX14" fmla="*/ 197898 w 219061"/>
                  <a:gd name="connsiteY14" fmla="*/ 59343 h 214087"/>
                  <a:gd name="connsiteX15" fmla="*/ 169762 w 219061"/>
                  <a:gd name="connsiteY15" fmla="*/ 87478 h 214087"/>
                  <a:gd name="connsiteX16" fmla="*/ 169762 w 219061"/>
                  <a:gd name="connsiteY16" fmla="*/ 157817 h 214087"/>
                  <a:gd name="connsiteX17" fmla="*/ 169762 w 219061"/>
                  <a:gd name="connsiteY17" fmla="*/ 157817 h 21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9061" h="214087">
                    <a:moveTo>
                      <a:pt x="43153" y="129681"/>
                    </a:moveTo>
                    <a:lnTo>
                      <a:pt x="43153" y="129681"/>
                    </a:lnTo>
                    <a:cubicBezTo>
                      <a:pt x="38464" y="87478"/>
                      <a:pt x="45813" y="42101"/>
                      <a:pt x="29086" y="3072"/>
                    </a:cubicBezTo>
                    <a:cubicBezTo>
                      <a:pt x="23861" y="-9119"/>
                      <a:pt x="2415" y="18025"/>
                      <a:pt x="950" y="31207"/>
                    </a:cubicBezTo>
                    <a:cubicBezTo>
                      <a:pt x="-4438" y="79702"/>
                      <a:pt x="14171" y="127141"/>
                      <a:pt x="29086" y="171884"/>
                    </a:cubicBezTo>
                    <a:cubicBezTo>
                      <a:pt x="47843" y="167195"/>
                      <a:pt x="78567" y="175920"/>
                      <a:pt x="85356" y="157817"/>
                    </a:cubicBezTo>
                    <a:cubicBezTo>
                      <a:pt x="96999" y="126770"/>
                      <a:pt x="88348" y="87776"/>
                      <a:pt x="71289" y="59343"/>
                    </a:cubicBezTo>
                    <a:cubicBezTo>
                      <a:pt x="64465" y="47970"/>
                      <a:pt x="52532" y="78100"/>
                      <a:pt x="43153" y="87478"/>
                    </a:cubicBezTo>
                    <a:cubicBezTo>
                      <a:pt x="50767" y="148391"/>
                      <a:pt x="24608" y="214087"/>
                      <a:pt x="99424" y="214087"/>
                    </a:cubicBezTo>
                    <a:cubicBezTo>
                      <a:pt x="114253" y="214087"/>
                      <a:pt x="127559" y="204709"/>
                      <a:pt x="141627" y="200020"/>
                    </a:cubicBezTo>
                    <a:cubicBezTo>
                      <a:pt x="136938" y="143749"/>
                      <a:pt x="143071" y="85501"/>
                      <a:pt x="127559" y="31207"/>
                    </a:cubicBezTo>
                    <a:cubicBezTo>
                      <a:pt x="120990" y="8216"/>
                      <a:pt x="111506" y="77718"/>
                      <a:pt x="113492" y="101546"/>
                    </a:cubicBezTo>
                    <a:cubicBezTo>
                      <a:pt x="116327" y="135566"/>
                      <a:pt x="132249" y="167195"/>
                      <a:pt x="141627" y="200020"/>
                    </a:cubicBezTo>
                    <a:cubicBezTo>
                      <a:pt x="165073" y="195331"/>
                      <a:pt x="203086" y="208152"/>
                      <a:pt x="211966" y="185952"/>
                    </a:cubicBezTo>
                    <a:cubicBezTo>
                      <a:pt x="227736" y="146526"/>
                      <a:pt x="214625" y="98372"/>
                      <a:pt x="197898" y="59343"/>
                    </a:cubicBezTo>
                    <a:cubicBezTo>
                      <a:pt x="192673" y="47152"/>
                      <a:pt x="173406" y="74725"/>
                      <a:pt x="169762" y="87478"/>
                    </a:cubicBezTo>
                    <a:cubicBezTo>
                      <a:pt x="163321" y="110022"/>
                      <a:pt x="169762" y="134371"/>
                      <a:pt x="169762" y="157817"/>
                    </a:cubicBezTo>
                    <a:lnTo>
                      <a:pt x="169762" y="157817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6643997" y="1967562"/>
                <a:ext cx="321569" cy="241066"/>
              </a:xfrm>
              <a:custGeom>
                <a:avLst/>
                <a:gdLst>
                  <a:gd name="connsiteX0" fmla="*/ 38157 w 321569"/>
                  <a:gd name="connsiteY0" fmla="*/ 142592 h 241066"/>
                  <a:gd name="connsiteX1" fmla="*/ 38157 w 321569"/>
                  <a:gd name="connsiteY1" fmla="*/ 142592 h 241066"/>
                  <a:gd name="connsiteX2" fmla="*/ 108495 w 321569"/>
                  <a:gd name="connsiteY2" fmla="*/ 44118 h 241066"/>
                  <a:gd name="connsiteX3" fmla="*/ 94428 w 321569"/>
                  <a:gd name="connsiteY3" fmla="*/ 1915 h 241066"/>
                  <a:gd name="connsiteX4" fmla="*/ 24089 w 321569"/>
                  <a:gd name="connsiteY4" fmla="*/ 15983 h 241066"/>
                  <a:gd name="connsiteX5" fmla="*/ 24089 w 321569"/>
                  <a:gd name="connsiteY5" fmla="*/ 170727 h 241066"/>
                  <a:gd name="connsiteX6" fmla="*/ 136631 w 321569"/>
                  <a:gd name="connsiteY6" fmla="*/ 156660 h 241066"/>
                  <a:gd name="connsiteX7" fmla="*/ 150698 w 321569"/>
                  <a:gd name="connsiteY7" fmla="*/ 44118 h 241066"/>
                  <a:gd name="connsiteX8" fmla="*/ 94428 w 321569"/>
                  <a:gd name="connsiteY8" fmla="*/ 72253 h 241066"/>
                  <a:gd name="connsiteX9" fmla="*/ 206969 w 321569"/>
                  <a:gd name="connsiteY9" fmla="*/ 212930 h 241066"/>
                  <a:gd name="connsiteX10" fmla="*/ 235105 w 321569"/>
                  <a:gd name="connsiteY10" fmla="*/ 184795 h 241066"/>
                  <a:gd name="connsiteX11" fmla="*/ 221037 w 321569"/>
                  <a:gd name="connsiteY11" fmla="*/ 86321 h 241066"/>
                  <a:gd name="connsiteX12" fmla="*/ 136631 w 321569"/>
                  <a:gd name="connsiteY12" fmla="*/ 114456 h 241066"/>
                  <a:gd name="connsiteX13" fmla="*/ 178834 w 321569"/>
                  <a:gd name="connsiteY13" fmla="*/ 212930 h 241066"/>
                  <a:gd name="connsiteX14" fmla="*/ 277308 w 321569"/>
                  <a:gd name="connsiteY14" fmla="*/ 198863 h 241066"/>
                  <a:gd name="connsiteX15" fmla="*/ 291375 w 321569"/>
                  <a:gd name="connsiteY15" fmla="*/ 72253 h 241066"/>
                  <a:gd name="connsiteX16" fmla="*/ 235105 w 321569"/>
                  <a:gd name="connsiteY16" fmla="*/ 86321 h 241066"/>
                  <a:gd name="connsiteX17" fmla="*/ 249172 w 321569"/>
                  <a:gd name="connsiteY17" fmla="*/ 241066 h 241066"/>
                  <a:gd name="connsiteX18" fmla="*/ 263240 w 321569"/>
                  <a:gd name="connsiteY18" fmla="*/ 226998 h 24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1569" h="241066">
                    <a:moveTo>
                      <a:pt x="38157" y="142592"/>
                    </a:moveTo>
                    <a:lnTo>
                      <a:pt x="38157" y="142592"/>
                    </a:lnTo>
                    <a:cubicBezTo>
                      <a:pt x="61603" y="109767"/>
                      <a:pt x="93514" y="81571"/>
                      <a:pt x="108495" y="44118"/>
                    </a:cubicBezTo>
                    <a:cubicBezTo>
                      <a:pt x="114002" y="30350"/>
                      <a:pt x="108496" y="6604"/>
                      <a:pt x="94428" y="1915"/>
                    </a:cubicBezTo>
                    <a:cubicBezTo>
                      <a:pt x="71744" y="-5646"/>
                      <a:pt x="47535" y="11294"/>
                      <a:pt x="24089" y="15983"/>
                    </a:cubicBezTo>
                    <a:cubicBezTo>
                      <a:pt x="9994" y="58268"/>
                      <a:pt x="-22229" y="134702"/>
                      <a:pt x="24089" y="170727"/>
                    </a:cubicBezTo>
                    <a:cubicBezTo>
                      <a:pt x="53931" y="193938"/>
                      <a:pt x="99117" y="161349"/>
                      <a:pt x="136631" y="156660"/>
                    </a:cubicBezTo>
                    <a:cubicBezTo>
                      <a:pt x="152275" y="133194"/>
                      <a:pt x="204503" y="76401"/>
                      <a:pt x="150698" y="44118"/>
                    </a:cubicBezTo>
                    <a:cubicBezTo>
                      <a:pt x="132716" y="33329"/>
                      <a:pt x="113185" y="62875"/>
                      <a:pt x="94428" y="72253"/>
                    </a:cubicBezTo>
                    <a:cubicBezTo>
                      <a:pt x="107566" y="216776"/>
                      <a:pt x="59738" y="262007"/>
                      <a:pt x="206969" y="212930"/>
                    </a:cubicBezTo>
                    <a:cubicBezTo>
                      <a:pt x="219552" y="208736"/>
                      <a:pt x="225726" y="194173"/>
                      <a:pt x="235105" y="184795"/>
                    </a:cubicBezTo>
                    <a:cubicBezTo>
                      <a:pt x="230416" y="151970"/>
                      <a:pt x="248019" y="105594"/>
                      <a:pt x="221037" y="86321"/>
                    </a:cubicBezTo>
                    <a:cubicBezTo>
                      <a:pt x="196904" y="69083"/>
                      <a:pt x="136631" y="114456"/>
                      <a:pt x="136631" y="114456"/>
                    </a:cubicBezTo>
                    <a:cubicBezTo>
                      <a:pt x="138536" y="123982"/>
                      <a:pt x="141979" y="208835"/>
                      <a:pt x="178834" y="212930"/>
                    </a:cubicBezTo>
                    <a:cubicBezTo>
                      <a:pt x="211789" y="216592"/>
                      <a:pt x="244483" y="203552"/>
                      <a:pt x="277308" y="198863"/>
                    </a:cubicBezTo>
                    <a:cubicBezTo>
                      <a:pt x="312076" y="164094"/>
                      <a:pt x="349350" y="141824"/>
                      <a:pt x="291375" y="72253"/>
                    </a:cubicBezTo>
                    <a:cubicBezTo>
                      <a:pt x="278998" y="57400"/>
                      <a:pt x="253862" y="81632"/>
                      <a:pt x="235105" y="86321"/>
                    </a:cubicBezTo>
                    <a:lnTo>
                      <a:pt x="249172" y="241066"/>
                    </a:lnTo>
                    <a:lnTo>
                      <a:pt x="263240" y="226998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6643909" y="1787901"/>
                <a:ext cx="332891" cy="206640"/>
              </a:xfrm>
              <a:custGeom>
                <a:avLst/>
                <a:gdLst>
                  <a:gd name="connsiteX0" fmla="*/ 38157 w 321569"/>
                  <a:gd name="connsiteY0" fmla="*/ 142592 h 241066"/>
                  <a:gd name="connsiteX1" fmla="*/ 38157 w 321569"/>
                  <a:gd name="connsiteY1" fmla="*/ 142592 h 241066"/>
                  <a:gd name="connsiteX2" fmla="*/ 108495 w 321569"/>
                  <a:gd name="connsiteY2" fmla="*/ 44118 h 241066"/>
                  <a:gd name="connsiteX3" fmla="*/ 94428 w 321569"/>
                  <a:gd name="connsiteY3" fmla="*/ 1915 h 241066"/>
                  <a:gd name="connsiteX4" fmla="*/ 24089 w 321569"/>
                  <a:gd name="connsiteY4" fmla="*/ 15983 h 241066"/>
                  <a:gd name="connsiteX5" fmla="*/ 24089 w 321569"/>
                  <a:gd name="connsiteY5" fmla="*/ 170727 h 241066"/>
                  <a:gd name="connsiteX6" fmla="*/ 136631 w 321569"/>
                  <a:gd name="connsiteY6" fmla="*/ 156660 h 241066"/>
                  <a:gd name="connsiteX7" fmla="*/ 150698 w 321569"/>
                  <a:gd name="connsiteY7" fmla="*/ 44118 h 241066"/>
                  <a:gd name="connsiteX8" fmla="*/ 94428 w 321569"/>
                  <a:gd name="connsiteY8" fmla="*/ 72253 h 241066"/>
                  <a:gd name="connsiteX9" fmla="*/ 206969 w 321569"/>
                  <a:gd name="connsiteY9" fmla="*/ 212930 h 241066"/>
                  <a:gd name="connsiteX10" fmla="*/ 235105 w 321569"/>
                  <a:gd name="connsiteY10" fmla="*/ 184795 h 241066"/>
                  <a:gd name="connsiteX11" fmla="*/ 221037 w 321569"/>
                  <a:gd name="connsiteY11" fmla="*/ 86321 h 241066"/>
                  <a:gd name="connsiteX12" fmla="*/ 136631 w 321569"/>
                  <a:gd name="connsiteY12" fmla="*/ 114456 h 241066"/>
                  <a:gd name="connsiteX13" fmla="*/ 178834 w 321569"/>
                  <a:gd name="connsiteY13" fmla="*/ 212930 h 241066"/>
                  <a:gd name="connsiteX14" fmla="*/ 277308 w 321569"/>
                  <a:gd name="connsiteY14" fmla="*/ 198863 h 241066"/>
                  <a:gd name="connsiteX15" fmla="*/ 291375 w 321569"/>
                  <a:gd name="connsiteY15" fmla="*/ 72253 h 241066"/>
                  <a:gd name="connsiteX16" fmla="*/ 235105 w 321569"/>
                  <a:gd name="connsiteY16" fmla="*/ 86321 h 241066"/>
                  <a:gd name="connsiteX17" fmla="*/ 249172 w 321569"/>
                  <a:gd name="connsiteY17" fmla="*/ 241066 h 241066"/>
                  <a:gd name="connsiteX18" fmla="*/ 263240 w 321569"/>
                  <a:gd name="connsiteY18" fmla="*/ 226998 h 24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1569" h="241066">
                    <a:moveTo>
                      <a:pt x="38157" y="142592"/>
                    </a:moveTo>
                    <a:lnTo>
                      <a:pt x="38157" y="142592"/>
                    </a:lnTo>
                    <a:cubicBezTo>
                      <a:pt x="61603" y="109767"/>
                      <a:pt x="93514" y="81571"/>
                      <a:pt x="108495" y="44118"/>
                    </a:cubicBezTo>
                    <a:cubicBezTo>
                      <a:pt x="114002" y="30350"/>
                      <a:pt x="108496" y="6604"/>
                      <a:pt x="94428" y="1915"/>
                    </a:cubicBezTo>
                    <a:cubicBezTo>
                      <a:pt x="71744" y="-5646"/>
                      <a:pt x="47535" y="11294"/>
                      <a:pt x="24089" y="15983"/>
                    </a:cubicBezTo>
                    <a:cubicBezTo>
                      <a:pt x="9994" y="58268"/>
                      <a:pt x="-22229" y="134702"/>
                      <a:pt x="24089" y="170727"/>
                    </a:cubicBezTo>
                    <a:cubicBezTo>
                      <a:pt x="53931" y="193938"/>
                      <a:pt x="99117" y="161349"/>
                      <a:pt x="136631" y="156660"/>
                    </a:cubicBezTo>
                    <a:cubicBezTo>
                      <a:pt x="152275" y="133194"/>
                      <a:pt x="204503" y="76401"/>
                      <a:pt x="150698" y="44118"/>
                    </a:cubicBezTo>
                    <a:cubicBezTo>
                      <a:pt x="132716" y="33329"/>
                      <a:pt x="113185" y="62875"/>
                      <a:pt x="94428" y="72253"/>
                    </a:cubicBezTo>
                    <a:cubicBezTo>
                      <a:pt x="107566" y="216776"/>
                      <a:pt x="59738" y="262007"/>
                      <a:pt x="206969" y="212930"/>
                    </a:cubicBezTo>
                    <a:cubicBezTo>
                      <a:pt x="219552" y="208736"/>
                      <a:pt x="225726" y="194173"/>
                      <a:pt x="235105" y="184795"/>
                    </a:cubicBezTo>
                    <a:cubicBezTo>
                      <a:pt x="230416" y="151970"/>
                      <a:pt x="248019" y="105594"/>
                      <a:pt x="221037" y="86321"/>
                    </a:cubicBezTo>
                    <a:cubicBezTo>
                      <a:pt x="196904" y="69083"/>
                      <a:pt x="136631" y="114456"/>
                      <a:pt x="136631" y="114456"/>
                    </a:cubicBezTo>
                    <a:cubicBezTo>
                      <a:pt x="138536" y="123982"/>
                      <a:pt x="141979" y="208835"/>
                      <a:pt x="178834" y="212930"/>
                    </a:cubicBezTo>
                    <a:cubicBezTo>
                      <a:pt x="211789" y="216592"/>
                      <a:pt x="244483" y="203552"/>
                      <a:pt x="277308" y="198863"/>
                    </a:cubicBezTo>
                    <a:cubicBezTo>
                      <a:pt x="312076" y="164094"/>
                      <a:pt x="349350" y="141824"/>
                      <a:pt x="291375" y="72253"/>
                    </a:cubicBezTo>
                    <a:cubicBezTo>
                      <a:pt x="278998" y="57400"/>
                      <a:pt x="253862" y="81632"/>
                      <a:pt x="235105" y="86321"/>
                    </a:cubicBezTo>
                    <a:lnTo>
                      <a:pt x="249172" y="241066"/>
                    </a:lnTo>
                    <a:lnTo>
                      <a:pt x="263240" y="226998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21301618">
              <a:off x="6658743" y="1333549"/>
              <a:ext cx="317517" cy="655601"/>
              <a:chOff x="6583814" y="1647902"/>
              <a:chExt cx="434446" cy="827723"/>
            </a:xfrm>
          </p:grpSpPr>
          <p:sp>
            <p:nvSpPr>
              <p:cNvPr id="38" name="Oval 51"/>
              <p:cNvSpPr/>
              <p:nvPr/>
            </p:nvSpPr>
            <p:spPr>
              <a:xfrm>
                <a:off x="6583814" y="1647902"/>
                <a:ext cx="434446" cy="827723"/>
              </a:xfrm>
              <a:custGeom>
                <a:avLst/>
                <a:gdLst>
                  <a:gd name="connsiteX0" fmla="*/ 0 w 309490"/>
                  <a:gd name="connsiteY0" fmla="*/ 375928 h 751856"/>
                  <a:gd name="connsiteX1" fmla="*/ 154745 w 309490"/>
                  <a:gd name="connsiteY1" fmla="*/ 0 h 751856"/>
                  <a:gd name="connsiteX2" fmla="*/ 309490 w 309490"/>
                  <a:gd name="connsiteY2" fmla="*/ 375928 h 751856"/>
                  <a:gd name="connsiteX3" fmla="*/ 154745 w 309490"/>
                  <a:gd name="connsiteY3" fmla="*/ 751856 h 751856"/>
                  <a:gd name="connsiteX4" fmla="*/ 0 w 309490"/>
                  <a:gd name="connsiteY4" fmla="*/ 375928 h 751856"/>
                  <a:gd name="connsiteX0" fmla="*/ 55 w 309545"/>
                  <a:gd name="connsiteY0" fmla="*/ 333725 h 709653"/>
                  <a:gd name="connsiteX1" fmla="*/ 168868 w 309545"/>
                  <a:gd name="connsiteY1" fmla="*/ 0 h 709653"/>
                  <a:gd name="connsiteX2" fmla="*/ 309545 w 309545"/>
                  <a:gd name="connsiteY2" fmla="*/ 333725 h 709653"/>
                  <a:gd name="connsiteX3" fmla="*/ 154800 w 309545"/>
                  <a:gd name="connsiteY3" fmla="*/ 709653 h 709653"/>
                  <a:gd name="connsiteX4" fmla="*/ 55 w 309545"/>
                  <a:gd name="connsiteY4" fmla="*/ 333725 h 709653"/>
                  <a:gd name="connsiteX0" fmla="*/ 43 w 365804"/>
                  <a:gd name="connsiteY0" fmla="*/ 333725 h 709653"/>
                  <a:gd name="connsiteX1" fmla="*/ 168856 w 365804"/>
                  <a:gd name="connsiteY1" fmla="*/ 0 h 709653"/>
                  <a:gd name="connsiteX2" fmla="*/ 365804 w 365804"/>
                  <a:gd name="connsiteY2" fmla="*/ 333725 h 709653"/>
                  <a:gd name="connsiteX3" fmla="*/ 154788 w 365804"/>
                  <a:gd name="connsiteY3" fmla="*/ 709653 h 709653"/>
                  <a:gd name="connsiteX4" fmla="*/ 43 w 365804"/>
                  <a:gd name="connsiteY4" fmla="*/ 333725 h 709653"/>
                  <a:gd name="connsiteX0" fmla="*/ 28 w 422060"/>
                  <a:gd name="connsiteY0" fmla="*/ 333725 h 709653"/>
                  <a:gd name="connsiteX1" fmla="*/ 225112 w 422060"/>
                  <a:gd name="connsiteY1" fmla="*/ 0 h 709653"/>
                  <a:gd name="connsiteX2" fmla="*/ 422060 w 422060"/>
                  <a:gd name="connsiteY2" fmla="*/ 333725 h 709653"/>
                  <a:gd name="connsiteX3" fmla="*/ 211044 w 422060"/>
                  <a:gd name="connsiteY3" fmla="*/ 709653 h 709653"/>
                  <a:gd name="connsiteX4" fmla="*/ 28 w 422060"/>
                  <a:gd name="connsiteY4" fmla="*/ 333725 h 709653"/>
                  <a:gd name="connsiteX0" fmla="*/ 334 w 422366"/>
                  <a:gd name="connsiteY0" fmla="*/ 347793 h 723721"/>
                  <a:gd name="connsiteX1" fmla="*/ 169147 w 422366"/>
                  <a:gd name="connsiteY1" fmla="*/ 0 h 723721"/>
                  <a:gd name="connsiteX2" fmla="*/ 422366 w 422366"/>
                  <a:gd name="connsiteY2" fmla="*/ 347793 h 723721"/>
                  <a:gd name="connsiteX3" fmla="*/ 211350 w 422366"/>
                  <a:gd name="connsiteY3" fmla="*/ 723721 h 723721"/>
                  <a:gd name="connsiteX4" fmla="*/ 334 w 422366"/>
                  <a:gd name="connsiteY4" fmla="*/ 347793 h 723721"/>
                  <a:gd name="connsiteX0" fmla="*/ 318 w 434641"/>
                  <a:gd name="connsiteY0" fmla="*/ 359418 h 735346"/>
                  <a:gd name="connsiteX1" fmla="*/ 169131 w 434641"/>
                  <a:gd name="connsiteY1" fmla="*/ 11625 h 735346"/>
                  <a:gd name="connsiteX2" fmla="*/ 387182 w 434641"/>
                  <a:gd name="connsiteY2" fmla="*/ 108117 h 735346"/>
                  <a:gd name="connsiteX3" fmla="*/ 422350 w 434641"/>
                  <a:gd name="connsiteY3" fmla="*/ 359418 h 735346"/>
                  <a:gd name="connsiteX4" fmla="*/ 211334 w 434641"/>
                  <a:gd name="connsiteY4" fmla="*/ 735346 h 735346"/>
                  <a:gd name="connsiteX5" fmla="*/ 318 w 434641"/>
                  <a:gd name="connsiteY5" fmla="*/ 359418 h 735346"/>
                  <a:gd name="connsiteX0" fmla="*/ 318 w 425837"/>
                  <a:gd name="connsiteY0" fmla="*/ 359418 h 741166"/>
                  <a:gd name="connsiteX1" fmla="*/ 169131 w 425837"/>
                  <a:gd name="connsiteY1" fmla="*/ 11625 h 741166"/>
                  <a:gd name="connsiteX2" fmla="*/ 387182 w 425837"/>
                  <a:gd name="connsiteY2" fmla="*/ 108117 h 741166"/>
                  <a:gd name="connsiteX3" fmla="*/ 422350 w 425837"/>
                  <a:gd name="connsiteY3" fmla="*/ 359418 h 741166"/>
                  <a:gd name="connsiteX4" fmla="*/ 373114 w 425837"/>
                  <a:gd name="connsiteY4" fmla="*/ 572351 h 741166"/>
                  <a:gd name="connsiteX5" fmla="*/ 211334 w 425837"/>
                  <a:gd name="connsiteY5" fmla="*/ 735346 h 741166"/>
                  <a:gd name="connsiteX6" fmla="*/ 318 w 425837"/>
                  <a:gd name="connsiteY6" fmla="*/ 359418 h 741166"/>
                  <a:gd name="connsiteX0" fmla="*/ 8927 w 434446"/>
                  <a:gd name="connsiteY0" fmla="*/ 359418 h 741047"/>
                  <a:gd name="connsiteX1" fmla="*/ 177740 w 434446"/>
                  <a:gd name="connsiteY1" fmla="*/ 11625 h 741047"/>
                  <a:gd name="connsiteX2" fmla="*/ 395791 w 434446"/>
                  <a:gd name="connsiteY2" fmla="*/ 108117 h 741047"/>
                  <a:gd name="connsiteX3" fmla="*/ 430959 w 434446"/>
                  <a:gd name="connsiteY3" fmla="*/ 359418 h 741047"/>
                  <a:gd name="connsiteX4" fmla="*/ 381723 w 434446"/>
                  <a:gd name="connsiteY4" fmla="*/ 572351 h 741047"/>
                  <a:gd name="connsiteX5" fmla="*/ 219943 w 434446"/>
                  <a:gd name="connsiteY5" fmla="*/ 735346 h 741047"/>
                  <a:gd name="connsiteX6" fmla="*/ 44099 w 434446"/>
                  <a:gd name="connsiteY6" fmla="*/ 670825 h 741047"/>
                  <a:gd name="connsiteX7" fmla="*/ 8927 w 434446"/>
                  <a:gd name="connsiteY7" fmla="*/ 359418 h 74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446" h="741047">
                    <a:moveTo>
                      <a:pt x="8927" y="359418"/>
                    </a:moveTo>
                    <a:cubicBezTo>
                      <a:pt x="31201" y="249551"/>
                      <a:pt x="113263" y="53509"/>
                      <a:pt x="177740" y="11625"/>
                    </a:cubicBezTo>
                    <a:cubicBezTo>
                      <a:pt x="242217" y="-30259"/>
                      <a:pt x="353588" y="50152"/>
                      <a:pt x="395791" y="108117"/>
                    </a:cubicBezTo>
                    <a:cubicBezTo>
                      <a:pt x="437994" y="166083"/>
                      <a:pt x="437993" y="286735"/>
                      <a:pt x="430959" y="359418"/>
                    </a:cubicBezTo>
                    <a:cubicBezTo>
                      <a:pt x="423925" y="432101"/>
                      <a:pt x="416892" y="509696"/>
                      <a:pt x="381723" y="572351"/>
                    </a:cubicBezTo>
                    <a:cubicBezTo>
                      <a:pt x="346554" y="635006"/>
                      <a:pt x="276214" y="718934"/>
                      <a:pt x="219943" y="735346"/>
                    </a:cubicBezTo>
                    <a:cubicBezTo>
                      <a:pt x="163672" y="751758"/>
                      <a:pt x="79268" y="733480"/>
                      <a:pt x="44099" y="670825"/>
                    </a:cubicBezTo>
                    <a:cubicBezTo>
                      <a:pt x="8930" y="608170"/>
                      <a:pt x="-13347" y="469285"/>
                      <a:pt x="8927" y="359418"/>
                    </a:cubicBezTo>
                    <a:close/>
                  </a:path>
                </a:pathLst>
              </a:custGeom>
              <a:solidFill>
                <a:srgbClr val="FDFE6B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/>
              <p:cNvSpPr/>
              <p:nvPr/>
            </p:nvSpPr>
            <p:spPr>
              <a:xfrm>
                <a:off x="6634913" y="2174202"/>
                <a:ext cx="219061" cy="214087"/>
              </a:xfrm>
              <a:custGeom>
                <a:avLst/>
                <a:gdLst>
                  <a:gd name="connsiteX0" fmla="*/ 43153 w 219061"/>
                  <a:gd name="connsiteY0" fmla="*/ 129681 h 214087"/>
                  <a:gd name="connsiteX1" fmla="*/ 43153 w 219061"/>
                  <a:gd name="connsiteY1" fmla="*/ 129681 h 214087"/>
                  <a:gd name="connsiteX2" fmla="*/ 29086 w 219061"/>
                  <a:gd name="connsiteY2" fmla="*/ 3072 h 214087"/>
                  <a:gd name="connsiteX3" fmla="*/ 950 w 219061"/>
                  <a:gd name="connsiteY3" fmla="*/ 31207 h 214087"/>
                  <a:gd name="connsiteX4" fmla="*/ 29086 w 219061"/>
                  <a:gd name="connsiteY4" fmla="*/ 171884 h 214087"/>
                  <a:gd name="connsiteX5" fmla="*/ 85356 w 219061"/>
                  <a:gd name="connsiteY5" fmla="*/ 157817 h 214087"/>
                  <a:gd name="connsiteX6" fmla="*/ 71289 w 219061"/>
                  <a:gd name="connsiteY6" fmla="*/ 59343 h 214087"/>
                  <a:gd name="connsiteX7" fmla="*/ 43153 w 219061"/>
                  <a:gd name="connsiteY7" fmla="*/ 87478 h 214087"/>
                  <a:gd name="connsiteX8" fmla="*/ 99424 w 219061"/>
                  <a:gd name="connsiteY8" fmla="*/ 214087 h 214087"/>
                  <a:gd name="connsiteX9" fmla="*/ 141627 w 219061"/>
                  <a:gd name="connsiteY9" fmla="*/ 200020 h 214087"/>
                  <a:gd name="connsiteX10" fmla="*/ 127559 w 219061"/>
                  <a:gd name="connsiteY10" fmla="*/ 31207 h 214087"/>
                  <a:gd name="connsiteX11" fmla="*/ 113492 w 219061"/>
                  <a:gd name="connsiteY11" fmla="*/ 101546 h 214087"/>
                  <a:gd name="connsiteX12" fmla="*/ 141627 w 219061"/>
                  <a:gd name="connsiteY12" fmla="*/ 200020 h 214087"/>
                  <a:gd name="connsiteX13" fmla="*/ 211966 w 219061"/>
                  <a:gd name="connsiteY13" fmla="*/ 185952 h 214087"/>
                  <a:gd name="connsiteX14" fmla="*/ 197898 w 219061"/>
                  <a:gd name="connsiteY14" fmla="*/ 59343 h 214087"/>
                  <a:gd name="connsiteX15" fmla="*/ 169762 w 219061"/>
                  <a:gd name="connsiteY15" fmla="*/ 87478 h 214087"/>
                  <a:gd name="connsiteX16" fmla="*/ 169762 w 219061"/>
                  <a:gd name="connsiteY16" fmla="*/ 157817 h 214087"/>
                  <a:gd name="connsiteX17" fmla="*/ 169762 w 219061"/>
                  <a:gd name="connsiteY17" fmla="*/ 157817 h 21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9061" h="214087">
                    <a:moveTo>
                      <a:pt x="43153" y="129681"/>
                    </a:moveTo>
                    <a:lnTo>
                      <a:pt x="43153" y="129681"/>
                    </a:lnTo>
                    <a:cubicBezTo>
                      <a:pt x="38464" y="87478"/>
                      <a:pt x="45813" y="42101"/>
                      <a:pt x="29086" y="3072"/>
                    </a:cubicBezTo>
                    <a:cubicBezTo>
                      <a:pt x="23861" y="-9119"/>
                      <a:pt x="2415" y="18025"/>
                      <a:pt x="950" y="31207"/>
                    </a:cubicBezTo>
                    <a:cubicBezTo>
                      <a:pt x="-4438" y="79702"/>
                      <a:pt x="14171" y="127141"/>
                      <a:pt x="29086" y="171884"/>
                    </a:cubicBezTo>
                    <a:cubicBezTo>
                      <a:pt x="47843" y="167195"/>
                      <a:pt x="78567" y="175920"/>
                      <a:pt x="85356" y="157817"/>
                    </a:cubicBezTo>
                    <a:cubicBezTo>
                      <a:pt x="96999" y="126770"/>
                      <a:pt x="88348" y="87776"/>
                      <a:pt x="71289" y="59343"/>
                    </a:cubicBezTo>
                    <a:cubicBezTo>
                      <a:pt x="64465" y="47970"/>
                      <a:pt x="52532" y="78100"/>
                      <a:pt x="43153" y="87478"/>
                    </a:cubicBezTo>
                    <a:cubicBezTo>
                      <a:pt x="50767" y="148391"/>
                      <a:pt x="24608" y="214087"/>
                      <a:pt x="99424" y="214087"/>
                    </a:cubicBezTo>
                    <a:cubicBezTo>
                      <a:pt x="114253" y="214087"/>
                      <a:pt x="127559" y="204709"/>
                      <a:pt x="141627" y="200020"/>
                    </a:cubicBezTo>
                    <a:cubicBezTo>
                      <a:pt x="136938" y="143749"/>
                      <a:pt x="143071" y="85501"/>
                      <a:pt x="127559" y="31207"/>
                    </a:cubicBezTo>
                    <a:cubicBezTo>
                      <a:pt x="120990" y="8216"/>
                      <a:pt x="111506" y="77718"/>
                      <a:pt x="113492" y="101546"/>
                    </a:cubicBezTo>
                    <a:cubicBezTo>
                      <a:pt x="116327" y="135566"/>
                      <a:pt x="132249" y="167195"/>
                      <a:pt x="141627" y="200020"/>
                    </a:cubicBezTo>
                    <a:cubicBezTo>
                      <a:pt x="165073" y="195331"/>
                      <a:pt x="203086" y="208152"/>
                      <a:pt x="211966" y="185952"/>
                    </a:cubicBezTo>
                    <a:cubicBezTo>
                      <a:pt x="227736" y="146526"/>
                      <a:pt x="214625" y="98372"/>
                      <a:pt x="197898" y="59343"/>
                    </a:cubicBezTo>
                    <a:cubicBezTo>
                      <a:pt x="192673" y="47152"/>
                      <a:pt x="173406" y="74725"/>
                      <a:pt x="169762" y="87478"/>
                    </a:cubicBezTo>
                    <a:cubicBezTo>
                      <a:pt x="163321" y="110022"/>
                      <a:pt x="169762" y="134371"/>
                      <a:pt x="169762" y="157817"/>
                    </a:cubicBezTo>
                    <a:lnTo>
                      <a:pt x="169762" y="157817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6643997" y="1967562"/>
                <a:ext cx="321569" cy="241066"/>
              </a:xfrm>
              <a:custGeom>
                <a:avLst/>
                <a:gdLst>
                  <a:gd name="connsiteX0" fmla="*/ 38157 w 321569"/>
                  <a:gd name="connsiteY0" fmla="*/ 142592 h 241066"/>
                  <a:gd name="connsiteX1" fmla="*/ 38157 w 321569"/>
                  <a:gd name="connsiteY1" fmla="*/ 142592 h 241066"/>
                  <a:gd name="connsiteX2" fmla="*/ 108495 w 321569"/>
                  <a:gd name="connsiteY2" fmla="*/ 44118 h 241066"/>
                  <a:gd name="connsiteX3" fmla="*/ 94428 w 321569"/>
                  <a:gd name="connsiteY3" fmla="*/ 1915 h 241066"/>
                  <a:gd name="connsiteX4" fmla="*/ 24089 w 321569"/>
                  <a:gd name="connsiteY4" fmla="*/ 15983 h 241066"/>
                  <a:gd name="connsiteX5" fmla="*/ 24089 w 321569"/>
                  <a:gd name="connsiteY5" fmla="*/ 170727 h 241066"/>
                  <a:gd name="connsiteX6" fmla="*/ 136631 w 321569"/>
                  <a:gd name="connsiteY6" fmla="*/ 156660 h 241066"/>
                  <a:gd name="connsiteX7" fmla="*/ 150698 w 321569"/>
                  <a:gd name="connsiteY7" fmla="*/ 44118 h 241066"/>
                  <a:gd name="connsiteX8" fmla="*/ 94428 w 321569"/>
                  <a:gd name="connsiteY8" fmla="*/ 72253 h 241066"/>
                  <a:gd name="connsiteX9" fmla="*/ 206969 w 321569"/>
                  <a:gd name="connsiteY9" fmla="*/ 212930 h 241066"/>
                  <a:gd name="connsiteX10" fmla="*/ 235105 w 321569"/>
                  <a:gd name="connsiteY10" fmla="*/ 184795 h 241066"/>
                  <a:gd name="connsiteX11" fmla="*/ 221037 w 321569"/>
                  <a:gd name="connsiteY11" fmla="*/ 86321 h 241066"/>
                  <a:gd name="connsiteX12" fmla="*/ 136631 w 321569"/>
                  <a:gd name="connsiteY12" fmla="*/ 114456 h 241066"/>
                  <a:gd name="connsiteX13" fmla="*/ 178834 w 321569"/>
                  <a:gd name="connsiteY13" fmla="*/ 212930 h 241066"/>
                  <a:gd name="connsiteX14" fmla="*/ 277308 w 321569"/>
                  <a:gd name="connsiteY14" fmla="*/ 198863 h 241066"/>
                  <a:gd name="connsiteX15" fmla="*/ 291375 w 321569"/>
                  <a:gd name="connsiteY15" fmla="*/ 72253 h 241066"/>
                  <a:gd name="connsiteX16" fmla="*/ 235105 w 321569"/>
                  <a:gd name="connsiteY16" fmla="*/ 86321 h 241066"/>
                  <a:gd name="connsiteX17" fmla="*/ 249172 w 321569"/>
                  <a:gd name="connsiteY17" fmla="*/ 241066 h 241066"/>
                  <a:gd name="connsiteX18" fmla="*/ 263240 w 321569"/>
                  <a:gd name="connsiteY18" fmla="*/ 226998 h 24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1569" h="241066">
                    <a:moveTo>
                      <a:pt x="38157" y="142592"/>
                    </a:moveTo>
                    <a:lnTo>
                      <a:pt x="38157" y="142592"/>
                    </a:lnTo>
                    <a:cubicBezTo>
                      <a:pt x="61603" y="109767"/>
                      <a:pt x="93514" y="81571"/>
                      <a:pt x="108495" y="44118"/>
                    </a:cubicBezTo>
                    <a:cubicBezTo>
                      <a:pt x="114002" y="30350"/>
                      <a:pt x="108496" y="6604"/>
                      <a:pt x="94428" y="1915"/>
                    </a:cubicBezTo>
                    <a:cubicBezTo>
                      <a:pt x="71744" y="-5646"/>
                      <a:pt x="47535" y="11294"/>
                      <a:pt x="24089" y="15983"/>
                    </a:cubicBezTo>
                    <a:cubicBezTo>
                      <a:pt x="9994" y="58268"/>
                      <a:pt x="-22229" y="134702"/>
                      <a:pt x="24089" y="170727"/>
                    </a:cubicBezTo>
                    <a:cubicBezTo>
                      <a:pt x="53931" y="193938"/>
                      <a:pt x="99117" y="161349"/>
                      <a:pt x="136631" y="156660"/>
                    </a:cubicBezTo>
                    <a:cubicBezTo>
                      <a:pt x="152275" y="133194"/>
                      <a:pt x="204503" y="76401"/>
                      <a:pt x="150698" y="44118"/>
                    </a:cubicBezTo>
                    <a:cubicBezTo>
                      <a:pt x="132716" y="33329"/>
                      <a:pt x="113185" y="62875"/>
                      <a:pt x="94428" y="72253"/>
                    </a:cubicBezTo>
                    <a:cubicBezTo>
                      <a:pt x="107566" y="216776"/>
                      <a:pt x="59738" y="262007"/>
                      <a:pt x="206969" y="212930"/>
                    </a:cubicBezTo>
                    <a:cubicBezTo>
                      <a:pt x="219552" y="208736"/>
                      <a:pt x="225726" y="194173"/>
                      <a:pt x="235105" y="184795"/>
                    </a:cubicBezTo>
                    <a:cubicBezTo>
                      <a:pt x="230416" y="151970"/>
                      <a:pt x="248019" y="105594"/>
                      <a:pt x="221037" y="86321"/>
                    </a:cubicBezTo>
                    <a:cubicBezTo>
                      <a:pt x="196904" y="69083"/>
                      <a:pt x="136631" y="114456"/>
                      <a:pt x="136631" y="114456"/>
                    </a:cubicBezTo>
                    <a:cubicBezTo>
                      <a:pt x="138536" y="123982"/>
                      <a:pt x="141979" y="208835"/>
                      <a:pt x="178834" y="212930"/>
                    </a:cubicBezTo>
                    <a:cubicBezTo>
                      <a:pt x="211789" y="216592"/>
                      <a:pt x="244483" y="203552"/>
                      <a:pt x="277308" y="198863"/>
                    </a:cubicBezTo>
                    <a:cubicBezTo>
                      <a:pt x="312076" y="164094"/>
                      <a:pt x="349350" y="141824"/>
                      <a:pt x="291375" y="72253"/>
                    </a:cubicBezTo>
                    <a:cubicBezTo>
                      <a:pt x="278998" y="57400"/>
                      <a:pt x="253862" y="81632"/>
                      <a:pt x="235105" y="86321"/>
                    </a:cubicBezTo>
                    <a:lnTo>
                      <a:pt x="249172" y="241066"/>
                    </a:lnTo>
                    <a:lnTo>
                      <a:pt x="263240" y="226998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6643909" y="1787901"/>
                <a:ext cx="332891" cy="206640"/>
              </a:xfrm>
              <a:custGeom>
                <a:avLst/>
                <a:gdLst>
                  <a:gd name="connsiteX0" fmla="*/ 38157 w 321569"/>
                  <a:gd name="connsiteY0" fmla="*/ 142592 h 241066"/>
                  <a:gd name="connsiteX1" fmla="*/ 38157 w 321569"/>
                  <a:gd name="connsiteY1" fmla="*/ 142592 h 241066"/>
                  <a:gd name="connsiteX2" fmla="*/ 108495 w 321569"/>
                  <a:gd name="connsiteY2" fmla="*/ 44118 h 241066"/>
                  <a:gd name="connsiteX3" fmla="*/ 94428 w 321569"/>
                  <a:gd name="connsiteY3" fmla="*/ 1915 h 241066"/>
                  <a:gd name="connsiteX4" fmla="*/ 24089 w 321569"/>
                  <a:gd name="connsiteY4" fmla="*/ 15983 h 241066"/>
                  <a:gd name="connsiteX5" fmla="*/ 24089 w 321569"/>
                  <a:gd name="connsiteY5" fmla="*/ 170727 h 241066"/>
                  <a:gd name="connsiteX6" fmla="*/ 136631 w 321569"/>
                  <a:gd name="connsiteY6" fmla="*/ 156660 h 241066"/>
                  <a:gd name="connsiteX7" fmla="*/ 150698 w 321569"/>
                  <a:gd name="connsiteY7" fmla="*/ 44118 h 241066"/>
                  <a:gd name="connsiteX8" fmla="*/ 94428 w 321569"/>
                  <a:gd name="connsiteY8" fmla="*/ 72253 h 241066"/>
                  <a:gd name="connsiteX9" fmla="*/ 206969 w 321569"/>
                  <a:gd name="connsiteY9" fmla="*/ 212930 h 241066"/>
                  <a:gd name="connsiteX10" fmla="*/ 235105 w 321569"/>
                  <a:gd name="connsiteY10" fmla="*/ 184795 h 241066"/>
                  <a:gd name="connsiteX11" fmla="*/ 221037 w 321569"/>
                  <a:gd name="connsiteY11" fmla="*/ 86321 h 241066"/>
                  <a:gd name="connsiteX12" fmla="*/ 136631 w 321569"/>
                  <a:gd name="connsiteY12" fmla="*/ 114456 h 241066"/>
                  <a:gd name="connsiteX13" fmla="*/ 178834 w 321569"/>
                  <a:gd name="connsiteY13" fmla="*/ 212930 h 241066"/>
                  <a:gd name="connsiteX14" fmla="*/ 277308 w 321569"/>
                  <a:gd name="connsiteY14" fmla="*/ 198863 h 241066"/>
                  <a:gd name="connsiteX15" fmla="*/ 291375 w 321569"/>
                  <a:gd name="connsiteY15" fmla="*/ 72253 h 241066"/>
                  <a:gd name="connsiteX16" fmla="*/ 235105 w 321569"/>
                  <a:gd name="connsiteY16" fmla="*/ 86321 h 241066"/>
                  <a:gd name="connsiteX17" fmla="*/ 249172 w 321569"/>
                  <a:gd name="connsiteY17" fmla="*/ 241066 h 241066"/>
                  <a:gd name="connsiteX18" fmla="*/ 263240 w 321569"/>
                  <a:gd name="connsiteY18" fmla="*/ 226998 h 24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1569" h="241066">
                    <a:moveTo>
                      <a:pt x="38157" y="142592"/>
                    </a:moveTo>
                    <a:lnTo>
                      <a:pt x="38157" y="142592"/>
                    </a:lnTo>
                    <a:cubicBezTo>
                      <a:pt x="61603" y="109767"/>
                      <a:pt x="93514" y="81571"/>
                      <a:pt x="108495" y="44118"/>
                    </a:cubicBezTo>
                    <a:cubicBezTo>
                      <a:pt x="114002" y="30350"/>
                      <a:pt x="108496" y="6604"/>
                      <a:pt x="94428" y="1915"/>
                    </a:cubicBezTo>
                    <a:cubicBezTo>
                      <a:pt x="71744" y="-5646"/>
                      <a:pt x="47535" y="11294"/>
                      <a:pt x="24089" y="15983"/>
                    </a:cubicBezTo>
                    <a:cubicBezTo>
                      <a:pt x="9994" y="58268"/>
                      <a:pt x="-22229" y="134702"/>
                      <a:pt x="24089" y="170727"/>
                    </a:cubicBezTo>
                    <a:cubicBezTo>
                      <a:pt x="53931" y="193938"/>
                      <a:pt x="99117" y="161349"/>
                      <a:pt x="136631" y="156660"/>
                    </a:cubicBezTo>
                    <a:cubicBezTo>
                      <a:pt x="152275" y="133194"/>
                      <a:pt x="204503" y="76401"/>
                      <a:pt x="150698" y="44118"/>
                    </a:cubicBezTo>
                    <a:cubicBezTo>
                      <a:pt x="132716" y="33329"/>
                      <a:pt x="113185" y="62875"/>
                      <a:pt x="94428" y="72253"/>
                    </a:cubicBezTo>
                    <a:cubicBezTo>
                      <a:pt x="107566" y="216776"/>
                      <a:pt x="59738" y="262007"/>
                      <a:pt x="206969" y="212930"/>
                    </a:cubicBezTo>
                    <a:cubicBezTo>
                      <a:pt x="219552" y="208736"/>
                      <a:pt x="225726" y="194173"/>
                      <a:pt x="235105" y="184795"/>
                    </a:cubicBezTo>
                    <a:cubicBezTo>
                      <a:pt x="230416" y="151970"/>
                      <a:pt x="248019" y="105594"/>
                      <a:pt x="221037" y="86321"/>
                    </a:cubicBezTo>
                    <a:cubicBezTo>
                      <a:pt x="196904" y="69083"/>
                      <a:pt x="136631" y="114456"/>
                      <a:pt x="136631" y="114456"/>
                    </a:cubicBezTo>
                    <a:cubicBezTo>
                      <a:pt x="138536" y="123982"/>
                      <a:pt x="141979" y="208835"/>
                      <a:pt x="178834" y="212930"/>
                    </a:cubicBezTo>
                    <a:cubicBezTo>
                      <a:pt x="211789" y="216592"/>
                      <a:pt x="244483" y="203552"/>
                      <a:pt x="277308" y="198863"/>
                    </a:cubicBezTo>
                    <a:cubicBezTo>
                      <a:pt x="312076" y="164094"/>
                      <a:pt x="349350" y="141824"/>
                      <a:pt x="291375" y="72253"/>
                    </a:cubicBezTo>
                    <a:cubicBezTo>
                      <a:pt x="278998" y="57400"/>
                      <a:pt x="253862" y="81632"/>
                      <a:pt x="235105" y="86321"/>
                    </a:cubicBezTo>
                    <a:lnTo>
                      <a:pt x="249172" y="241066"/>
                    </a:lnTo>
                    <a:lnTo>
                      <a:pt x="263240" y="226998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902068" y="3938753"/>
              <a:ext cx="343891" cy="779250"/>
              <a:chOff x="6583814" y="1647902"/>
              <a:chExt cx="434446" cy="827723"/>
            </a:xfrm>
          </p:grpSpPr>
          <p:sp>
            <p:nvSpPr>
              <p:cNvPr id="34" name="Oval 51"/>
              <p:cNvSpPr/>
              <p:nvPr/>
            </p:nvSpPr>
            <p:spPr>
              <a:xfrm>
                <a:off x="6583814" y="1647902"/>
                <a:ext cx="434446" cy="827723"/>
              </a:xfrm>
              <a:custGeom>
                <a:avLst/>
                <a:gdLst>
                  <a:gd name="connsiteX0" fmla="*/ 0 w 309490"/>
                  <a:gd name="connsiteY0" fmla="*/ 375928 h 751856"/>
                  <a:gd name="connsiteX1" fmla="*/ 154745 w 309490"/>
                  <a:gd name="connsiteY1" fmla="*/ 0 h 751856"/>
                  <a:gd name="connsiteX2" fmla="*/ 309490 w 309490"/>
                  <a:gd name="connsiteY2" fmla="*/ 375928 h 751856"/>
                  <a:gd name="connsiteX3" fmla="*/ 154745 w 309490"/>
                  <a:gd name="connsiteY3" fmla="*/ 751856 h 751856"/>
                  <a:gd name="connsiteX4" fmla="*/ 0 w 309490"/>
                  <a:gd name="connsiteY4" fmla="*/ 375928 h 751856"/>
                  <a:gd name="connsiteX0" fmla="*/ 55 w 309545"/>
                  <a:gd name="connsiteY0" fmla="*/ 333725 h 709653"/>
                  <a:gd name="connsiteX1" fmla="*/ 168868 w 309545"/>
                  <a:gd name="connsiteY1" fmla="*/ 0 h 709653"/>
                  <a:gd name="connsiteX2" fmla="*/ 309545 w 309545"/>
                  <a:gd name="connsiteY2" fmla="*/ 333725 h 709653"/>
                  <a:gd name="connsiteX3" fmla="*/ 154800 w 309545"/>
                  <a:gd name="connsiteY3" fmla="*/ 709653 h 709653"/>
                  <a:gd name="connsiteX4" fmla="*/ 55 w 309545"/>
                  <a:gd name="connsiteY4" fmla="*/ 333725 h 709653"/>
                  <a:gd name="connsiteX0" fmla="*/ 43 w 365804"/>
                  <a:gd name="connsiteY0" fmla="*/ 333725 h 709653"/>
                  <a:gd name="connsiteX1" fmla="*/ 168856 w 365804"/>
                  <a:gd name="connsiteY1" fmla="*/ 0 h 709653"/>
                  <a:gd name="connsiteX2" fmla="*/ 365804 w 365804"/>
                  <a:gd name="connsiteY2" fmla="*/ 333725 h 709653"/>
                  <a:gd name="connsiteX3" fmla="*/ 154788 w 365804"/>
                  <a:gd name="connsiteY3" fmla="*/ 709653 h 709653"/>
                  <a:gd name="connsiteX4" fmla="*/ 43 w 365804"/>
                  <a:gd name="connsiteY4" fmla="*/ 333725 h 709653"/>
                  <a:gd name="connsiteX0" fmla="*/ 28 w 422060"/>
                  <a:gd name="connsiteY0" fmla="*/ 333725 h 709653"/>
                  <a:gd name="connsiteX1" fmla="*/ 225112 w 422060"/>
                  <a:gd name="connsiteY1" fmla="*/ 0 h 709653"/>
                  <a:gd name="connsiteX2" fmla="*/ 422060 w 422060"/>
                  <a:gd name="connsiteY2" fmla="*/ 333725 h 709653"/>
                  <a:gd name="connsiteX3" fmla="*/ 211044 w 422060"/>
                  <a:gd name="connsiteY3" fmla="*/ 709653 h 709653"/>
                  <a:gd name="connsiteX4" fmla="*/ 28 w 422060"/>
                  <a:gd name="connsiteY4" fmla="*/ 333725 h 709653"/>
                  <a:gd name="connsiteX0" fmla="*/ 334 w 422366"/>
                  <a:gd name="connsiteY0" fmla="*/ 347793 h 723721"/>
                  <a:gd name="connsiteX1" fmla="*/ 169147 w 422366"/>
                  <a:gd name="connsiteY1" fmla="*/ 0 h 723721"/>
                  <a:gd name="connsiteX2" fmla="*/ 422366 w 422366"/>
                  <a:gd name="connsiteY2" fmla="*/ 347793 h 723721"/>
                  <a:gd name="connsiteX3" fmla="*/ 211350 w 422366"/>
                  <a:gd name="connsiteY3" fmla="*/ 723721 h 723721"/>
                  <a:gd name="connsiteX4" fmla="*/ 334 w 422366"/>
                  <a:gd name="connsiteY4" fmla="*/ 347793 h 723721"/>
                  <a:gd name="connsiteX0" fmla="*/ 318 w 434641"/>
                  <a:gd name="connsiteY0" fmla="*/ 359418 h 735346"/>
                  <a:gd name="connsiteX1" fmla="*/ 169131 w 434641"/>
                  <a:gd name="connsiteY1" fmla="*/ 11625 h 735346"/>
                  <a:gd name="connsiteX2" fmla="*/ 387182 w 434641"/>
                  <a:gd name="connsiteY2" fmla="*/ 108117 h 735346"/>
                  <a:gd name="connsiteX3" fmla="*/ 422350 w 434641"/>
                  <a:gd name="connsiteY3" fmla="*/ 359418 h 735346"/>
                  <a:gd name="connsiteX4" fmla="*/ 211334 w 434641"/>
                  <a:gd name="connsiteY4" fmla="*/ 735346 h 735346"/>
                  <a:gd name="connsiteX5" fmla="*/ 318 w 434641"/>
                  <a:gd name="connsiteY5" fmla="*/ 359418 h 735346"/>
                  <a:gd name="connsiteX0" fmla="*/ 318 w 425837"/>
                  <a:gd name="connsiteY0" fmla="*/ 359418 h 741166"/>
                  <a:gd name="connsiteX1" fmla="*/ 169131 w 425837"/>
                  <a:gd name="connsiteY1" fmla="*/ 11625 h 741166"/>
                  <a:gd name="connsiteX2" fmla="*/ 387182 w 425837"/>
                  <a:gd name="connsiteY2" fmla="*/ 108117 h 741166"/>
                  <a:gd name="connsiteX3" fmla="*/ 422350 w 425837"/>
                  <a:gd name="connsiteY3" fmla="*/ 359418 h 741166"/>
                  <a:gd name="connsiteX4" fmla="*/ 373114 w 425837"/>
                  <a:gd name="connsiteY4" fmla="*/ 572351 h 741166"/>
                  <a:gd name="connsiteX5" fmla="*/ 211334 w 425837"/>
                  <a:gd name="connsiteY5" fmla="*/ 735346 h 741166"/>
                  <a:gd name="connsiteX6" fmla="*/ 318 w 425837"/>
                  <a:gd name="connsiteY6" fmla="*/ 359418 h 741166"/>
                  <a:gd name="connsiteX0" fmla="*/ 8927 w 434446"/>
                  <a:gd name="connsiteY0" fmla="*/ 359418 h 741047"/>
                  <a:gd name="connsiteX1" fmla="*/ 177740 w 434446"/>
                  <a:gd name="connsiteY1" fmla="*/ 11625 h 741047"/>
                  <a:gd name="connsiteX2" fmla="*/ 395791 w 434446"/>
                  <a:gd name="connsiteY2" fmla="*/ 108117 h 741047"/>
                  <a:gd name="connsiteX3" fmla="*/ 430959 w 434446"/>
                  <a:gd name="connsiteY3" fmla="*/ 359418 h 741047"/>
                  <a:gd name="connsiteX4" fmla="*/ 381723 w 434446"/>
                  <a:gd name="connsiteY4" fmla="*/ 572351 h 741047"/>
                  <a:gd name="connsiteX5" fmla="*/ 219943 w 434446"/>
                  <a:gd name="connsiteY5" fmla="*/ 735346 h 741047"/>
                  <a:gd name="connsiteX6" fmla="*/ 44099 w 434446"/>
                  <a:gd name="connsiteY6" fmla="*/ 670825 h 741047"/>
                  <a:gd name="connsiteX7" fmla="*/ 8927 w 434446"/>
                  <a:gd name="connsiteY7" fmla="*/ 359418 h 74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446" h="741047">
                    <a:moveTo>
                      <a:pt x="8927" y="359418"/>
                    </a:moveTo>
                    <a:cubicBezTo>
                      <a:pt x="31201" y="249551"/>
                      <a:pt x="113263" y="53509"/>
                      <a:pt x="177740" y="11625"/>
                    </a:cubicBezTo>
                    <a:cubicBezTo>
                      <a:pt x="242217" y="-30259"/>
                      <a:pt x="353588" y="50152"/>
                      <a:pt x="395791" y="108117"/>
                    </a:cubicBezTo>
                    <a:cubicBezTo>
                      <a:pt x="437994" y="166083"/>
                      <a:pt x="437993" y="286735"/>
                      <a:pt x="430959" y="359418"/>
                    </a:cubicBezTo>
                    <a:cubicBezTo>
                      <a:pt x="423925" y="432101"/>
                      <a:pt x="416892" y="509696"/>
                      <a:pt x="381723" y="572351"/>
                    </a:cubicBezTo>
                    <a:cubicBezTo>
                      <a:pt x="346554" y="635006"/>
                      <a:pt x="276214" y="718934"/>
                      <a:pt x="219943" y="735346"/>
                    </a:cubicBezTo>
                    <a:cubicBezTo>
                      <a:pt x="163672" y="751758"/>
                      <a:pt x="79268" y="733480"/>
                      <a:pt x="44099" y="670825"/>
                    </a:cubicBezTo>
                    <a:cubicBezTo>
                      <a:pt x="8930" y="608170"/>
                      <a:pt x="-13347" y="469285"/>
                      <a:pt x="8927" y="359418"/>
                    </a:cubicBezTo>
                    <a:close/>
                  </a:path>
                </a:pathLst>
              </a:custGeom>
              <a:solidFill>
                <a:srgbClr val="FDFE6B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>
                <a:off x="6634913" y="2174202"/>
                <a:ext cx="219061" cy="214087"/>
              </a:xfrm>
              <a:custGeom>
                <a:avLst/>
                <a:gdLst>
                  <a:gd name="connsiteX0" fmla="*/ 43153 w 219061"/>
                  <a:gd name="connsiteY0" fmla="*/ 129681 h 214087"/>
                  <a:gd name="connsiteX1" fmla="*/ 43153 w 219061"/>
                  <a:gd name="connsiteY1" fmla="*/ 129681 h 214087"/>
                  <a:gd name="connsiteX2" fmla="*/ 29086 w 219061"/>
                  <a:gd name="connsiteY2" fmla="*/ 3072 h 214087"/>
                  <a:gd name="connsiteX3" fmla="*/ 950 w 219061"/>
                  <a:gd name="connsiteY3" fmla="*/ 31207 h 214087"/>
                  <a:gd name="connsiteX4" fmla="*/ 29086 w 219061"/>
                  <a:gd name="connsiteY4" fmla="*/ 171884 h 214087"/>
                  <a:gd name="connsiteX5" fmla="*/ 85356 w 219061"/>
                  <a:gd name="connsiteY5" fmla="*/ 157817 h 214087"/>
                  <a:gd name="connsiteX6" fmla="*/ 71289 w 219061"/>
                  <a:gd name="connsiteY6" fmla="*/ 59343 h 214087"/>
                  <a:gd name="connsiteX7" fmla="*/ 43153 w 219061"/>
                  <a:gd name="connsiteY7" fmla="*/ 87478 h 214087"/>
                  <a:gd name="connsiteX8" fmla="*/ 99424 w 219061"/>
                  <a:gd name="connsiteY8" fmla="*/ 214087 h 214087"/>
                  <a:gd name="connsiteX9" fmla="*/ 141627 w 219061"/>
                  <a:gd name="connsiteY9" fmla="*/ 200020 h 214087"/>
                  <a:gd name="connsiteX10" fmla="*/ 127559 w 219061"/>
                  <a:gd name="connsiteY10" fmla="*/ 31207 h 214087"/>
                  <a:gd name="connsiteX11" fmla="*/ 113492 w 219061"/>
                  <a:gd name="connsiteY11" fmla="*/ 101546 h 214087"/>
                  <a:gd name="connsiteX12" fmla="*/ 141627 w 219061"/>
                  <a:gd name="connsiteY12" fmla="*/ 200020 h 214087"/>
                  <a:gd name="connsiteX13" fmla="*/ 211966 w 219061"/>
                  <a:gd name="connsiteY13" fmla="*/ 185952 h 214087"/>
                  <a:gd name="connsiteX14" fmla="*/ 197898 w 219061"/>
                  <a:gd name="connsiteY14" fmla="*/ 59343 h 214087"/>
                  <a:gd name="connsiteX15" fmla="*/ 169762 w 219061"/>
                  <a:gd name="connsiteY15" fmla="*/ 87478 h 214087"/>
                  <a:gd name="connsiteX16" fmla="*/ 169762 w 219061"/>
                  <a:gd name="connsiteY16" fmla="*/ 157817 h 214087"/>
                  <a:gd name="connsiteX17" fmla="*/ 169762 w 219061"/>
                  <a:gd name="connsiteY17" fmla="*/ 157817 h 21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9061" h="214087">
                    <a:moveTo>
                      <a:pt x="43153" y="129681"/>
                    </a:moveTo>
                    <a:lnTo>
                      <a:pt x="43153" y="129681"/>
                    </a:lnTo>
                    <a:cubicBezTo>
                      <a:pt x="38464" y="87478"/>
                      <a:pt x="45813" y="42101"/>
                      <a:pt x="29086" y="3072"/>
                    </a:cubicBezTo>
                    <a:cubicBezTo>
                      <a:pt x="23861" y="-9119"/>
                      <a:pt x="2415" y="18025"/>
                      <a:pt x="950" y="31207"/>
                    </a:cubicBezTo>
                    <a:cubicBezTo>
                      <a:pt x="-4438" y="79702"/>
                      <a:pt x="14171" y="127141"/>
                      <a:pt x="29086" y="171884"/>
                    </a:cubicBezTo>
                    <a:cubicBezTo>
                      <a:pt x="47843" y="167195"/>
                      <a:pt x="78567" y="175920"/>
                      <a:pt x="85356" y="157817"/>
                    </a:cubicBezTo>
                    <a:cubicBezTo>
                      <a:pt x="96999" y="126770"/>
                      <a:pt x="88348" y="87776"/>
                      <a:pt x="71289" y="59343"/>
                    </a:cubicBezTo>
                    <a:cubicBezTo>
                      <a:pt x="64465" y="47970"/>
                      <a:pt x="52532" y="78100"/>
                      <a:pt x="43153" y="87478"/>
                    </a:cubicBezTo>
                    <a:cubicBezTo>
                      <a:pt x="50767" y="148391"/>
                      <a:pt x="24608" y="214087"/>
                      <a:pt x="99424" y="214087"/>
                    </a:cubicBezTo>
                    <a:cubicBezTo>
                      <a:pt x="114253" y="214087"/>
                      <a:pt x="127559" y="204709"/>
                      <a:pt x="141627" y="200020"/>
                    </a:cubicBezTo>
                    <a:cubicBezTo>
                      <a:pt x="136938" y="143749"/>
                      <a:pt x="143071" y="85501"/>
                      <a:pt x="127559" y="31207"/>
                    </a:cubicBezTo>
                    <a:cubicBezTo>
                      <a:pt x="120990" y="8216"/>
                      <a:pt x="111506" y="77718"/>
                      <a:pt x="113492" y="101546"/>
                    </a:cubicBezTo>
                    <a:cubicBezTo>
                      <a:pt x="116327" y="135566"/>
                      <a:pt x="132249" y="167195"/>
                      <a:pt x="141627" y="200020"/>
                    </a:cubicBezTo>
                    <a:cubicBezTo>
                      <a:pt x="165073" y="195331"/>
                      <a:pt x="203086" y="208152"/>
                      <a:pt x="211966" y="185952"/>
                    </a:cubicBezTo>
                    <a:cubicBezTo>
                      <a:pt x="227736" y="146526"/>
                      <a:pt x="214625" y="98372"/>
                      <a:pt x="197898" y="59343"/>
                    </a:cubicBezTo>
                    <a:cubicBezTo>
                      <a:pt x="192673" y="47152"/>
                      <a:pt x="173406" y="74725"/>
                      <a:pt x="169762" y="87478"/>
                    </a:cubicBezTo>
                    <a:cubicBezTo>
                      <a:pt x="163321" y="110022"/>
                      <a:pt x="169762" y="134371"/>
                      <a:pt x="169762" y="157817"/>
                    </a:cubicBezTo>
                    <a:lnTo>
                      <a:pt x="169762" y="157817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/>
              <p:cNvSpPr/>
              <p:nvPr/>
            </p:nvSpPr>
            <p:spPr>
              <a:xfrm>
                <a:off x="6643997" y="1967562"/>
                <a:ext cx="321569" cy="241066"/>
              </a:xfrm>
              <a:custGeom>
                <a:avLst/>
                <a:gdLst>
                  <a:gd name="connsiteX0" fmla="*/ 38157 w 321569"/>
                  <a:gd name="connsiteY0" fmla="*/ 142592 h 241066"/>
                  <a:gd name="connsiteX1" fmla="*/ 38157 w 321569"/>
                  <a:gd name="connsiteY1" fmla="*/ 142592 h 241066"/>
                  <a:gd name="connsiteX2" fmla="*/ 108495 w 321569"/>
                  <a:gd name="connsiteY2" fmla="*/ 44118 h 241066"/>
                  <a:gd name="connsiteX3" fmla="*/ 94428 w 321569"/>
                  <a:gd name="connsiteY3" fmla="*/ 1915 h 241066"/>
                  <a:gd name="connsiteX4" fmla="*/ 24089 w 321569"/>
                  <a:gd name="connsiteY4" fmla="*/ 15983 h 241066"/>
                  <a:gd name="connsiteX5" fmla="*/ 24089 w 321569"/>
                  <a:gd name="connsiteY5" fmla="*/ 170727 h 241066"/>
                  <a:gd name="connsiteX6" fmla="*/ 136631 w 321569"/>
                  <a:gd name="connsiteY6" fmla="*/ 156660 h 241066"/>
                  <a:gd name="connsiteX7" fmla="*/ 150698 w 321569"/>
                  <a:gd name="connsiteY7" fmla="*/ 44118 h 241066"/>
                  <a:gd name="connsiteX8" fmla="*/ 94428 w 321569"/>
                  <a:gd name="connsiteY8" fmla="*/ 72253 h 241066"/>
                  <a:gd name="connsiteX9" fmla="*/ 206969 w 321569"/>
                  <a:gd name="connsiteY9" fmla="*/ 212930 h 241066"/>
                  <a:gd name="connsiteX10" fmla="*/ 235105 w 321569"/>
                  <a:gd name="connsiteY10" fmla="*/ 184795 h 241066"/>
                  <a:gd name="connsiteX11" fmla="*/ 221037 w 321569"/>
                  <a:gd name="connsiteY11" fmla="*/ 86321 h 241066"/>
                  <a:gd name="connsiteX12" fmla="*/ 136631 w 321569"/>
                  <a:gd name="connsiteY12" fmla="*/ 114456 h 241066"/>
                  <a:gd name="connsiteX13" fmla="*/ 178834 w 321569"/>
                  <a:gd name="connsiteY13" fmla="*/ 212930 h 241066"/>
                  <a:gd name="connsiteX14" fmla="*/ 277308 w 321569"/>
                  <a:gd name="connsiteY14" fmla="*/ 198863 h 241066"/>
                  <a:gd name="connsiteX15" fmla="*/ 291375 w 321569"/>
                  <a:gd name="connsiteY15" fmla="*/ 72253 h 241066"/>
                  <a:gd name="connsiteX16" fmla="*/ 235105 w 321569"/>
                  <a:gd name="connsiteY16" fmla="*/ 86321 h 241066"/>
                  <a:gd name="connsiteX17" fmla="*/ 249172 w 321569"/>
                  <a:gd name="connsiteY17" fmla="*/ 241066 h 241066"/>
                  <a:gd name="connsiteX18" fmla="*/ 263240 w 321569"/>
                  <a:gd name="connsiteY18" fmla="*/ 226998 h 24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1569" h="241066">
                    <a:moveTo>
                      <a:pt x="38157" y="142592"/>
                    </a:moveTo>
                    <a:lnTo>
                      <a:pt x="38157" y="142592"/>
                    </a:lnTo>
                    <a:cubicBezTo>
                      <a:pt x="61603" y="109767"/>
                      <a:pt x="93514" y="81571"/>
                      <a:pt x="108495" y="44118"/>
                    </a:cubicBezTo>
                    <a:cubicBezTo>
                      <a:pt x="114002" y="30350"/>
                      <a:pt x="108496" y="6604"/>
                      <a:pt x="94428" y="1915"/>
                    </a:cubicBezTo>
                    <a:cubicBezTo>
                      <a:pt x="71744" y="-5646"/>
                      <a:pt x="47535" y="11294"/>
                      <a:pt x="24089" y="15983"/>
                    </a:cubicBezTo>
                    <a:cubicBezTo>
                      <a:pt x="9994" y="58268"/>
                      <a:pt x="-22229" y="134702"/>
                      <a:pt x="24089" y="170727"/>
                    </a:cubicBezTo>
                    <a:cubicBezTo>
                      <a:pt x="53931" y="193938"/>
                      <a:pt x="99117" y="161349"/>
                      <a:pt x="136631" y="156660"/>
                    </a:cubicBezTo>
                    <a:cubicBezTo>
                      <a:pt x="152275" y="133194"/>
                      <a:pt x="204503" y="76401"/>
                      <a:pt x="150698" y="44118"/>
                    </a:cubicBezTo>
                    <a:cubicBezTo>
                      <a:pt x="132716" y="33329"/>
                      <a:pt x="113185" y="62875"/>
                      <a:pt x="94428" y="72253"/>
                    </a:cubicBezTo>
                    <a:cubicBezTo>
                      <a:pt x="107566" y="216776"/>
                      <a:pt x="59738" y="262007"/>
                      <a:pt x="206969" y="212930"/>
                    </a:cubicBezTo>
                    <a:cubicBezTo>
                      <a:pt x="219552" y="208736"/>
                      <a:pt x="225726" y="194173"/>
                      <a:pt x="235105" y="184795"/>
                    </a:cubicBezTo>
                    <a:cubicBezTo>
                      <a:pt x="230416" y="151970"/>
                      <a:pt x="248019" y="105594"/>
                      <a:pt x="221037" y="86321"/>
                    </a:cubicBezTo>
                    <a:cubicBezTo>
                      <a:pt x="196904" y="69083"/>
                      <a:pt x="136631" y="114456"/>
                      <a:pt x="136631" y="114456"/>
                    </a:cubicBezTo>
                    <a:cubicBezTo>
                      <a:pt x="138536" y="123982"/>
                      <a:pt x="141979" y="208835"/>
                      <a:pt x="178834" y="212930"/>
                    </a:cubicBezTo>
                    <a:cubicBezTo>
                      <a:pt x="211789" y="216592"/>
                      <a:pt x="244483" y="203552"/>
                      <a:pt x="277308" y="198863"/>
                    </a:cubicBezTo>
                    <a:cubicBezTo>
                      <a:pt x="312076" y="164094"/>
                      <a:pt x="349350" y="141824"/>
                      <a:pt x="291375" y="72253"/>
                    </a:cubicBezTo>
                    <a:cubicBezTo>
                      <a:pt x="278998" y="57400"/>
                      <a:pt x="253862" y="81632"/>
                      <a:pt x="235105" y="86321"/>
                    </a:cubicBezTo>
                    <a:lnTo>
                      <a:pt x="249172" y="241066"/>
                    </a:lnTo>
                    <a:lnTo>
                      <a:pt x="263240" y="226998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6643909" y="1787901"/>
                <a:ext cx="332891" cy="206640"/>
              </a:xfrm>
              <a:custGeom>
                <a:avLst/>
                <a:gdLst>
                  <a:gd name="connsiteX0" fmla="*/ 38157 w 321569"/>
                  <a:gd name="connsiteY0" fmla="*/ 142592 h 241066"/>
                  <a:gd name="connsiteX1" fmla="*/ 38157 w 321569"/>
                  <a:gd name="connsiteY1" fmla="*/ 142592 h 241066"/>
                  <a:gd name="connsiteX2" fmla="*/ 108495 w 321569"/>
                  <a:gd name="connsiteY2" fmla="*/ 44118 h 241066"/>
                  <a:gd name="connsiteX3" fmla="*/ 94428 w 321569"/>
                  <a:gd name="connsiteY3" fmla="*/ 1915 h 241066"/>
                  <a:gd name="connsiteX4" fmla="*/ 24089 w 321569"/>
                  <a:gd name="connsiteY4" fmla="*/ 15983 h 241066"/>
                  <a:gd name="connsiteX5" fmla="*/ 24089 w 321569"/>
                  <a:gd name="connsiteY5" fmla="*/ 170727 h 241066"/>
                  <a:gd name="connsiteX6" fmla="*/ 136631 w 321569"/>
                  <a:gd name="connsiteY6" fmla="*/ 156660 h 241066"/>
                  <a:gd name="connsiteX7" fmla="*/ 150698 w 321569"/>
                  <a:gd name="connsiteY7" fmla="*/ 44118 h 241066"/>
                  <a:gd name="connsiteX8" fmla="*/ 94428 w 321569"/>
                  <a:gd name="connsiteY8" fmla="*/ 72253 h 241066"/>
                  <a:gd name="connsiteX9" fmla="*/ 206969 w 321569"/>
                  <a:gd name="connsiteY9" fmla="*/ 212930 h 241066"/>
                  <a:gd name="connsiteX10" fmla="*/ 235105 w 321569"/>
                  <a:gd name="connsiteY10" fmla="*/ 184795 h 241066"/>
                  <a:gd name="connsiteX11" fmla="*/ 221037 w 321569"/>
                  <a:gd name="connsiteY11" fmla="*/ 86321 h 241066"/>
                  <a:gd name="connsiteX12" fmla="*/ 136631 w 321569"/>
                  <a:gd name="connsiteY12" fmla="*/ 114456 h 241066"/>
                  <a:gd name="connsiteX13" fmla="*/ 178834 w 321569"/>
                  <a:gd name="connsiteY13" fmla="*/ 212930 h 241066"/>
                  <a:gd name="connsiteX14" fmla="*/ 277308 w 321569"/>
                  <a:gd name="connsiteY14" fmla="*/ 198863 h 241066"/>
                  <a:gd name="connsiteX15" fmla="*/ 291375 w 321569"/>
                  <a:gd name="connsiteY15" fmla="*/ 72253 h 241066"/>
                  <a:gd name="connsiteX16" fmla="*/ 235105 w 321569"/>
                  <a:gd name="connsiteY16" fmla="*/ 86321 h 241066"/>
                  <a:gd name="connsiteX17" fmla="*/ 249172 w 321569"/>
                  <a:gd name="connsiteY17" fmla="*/ 241066 h 241066"/>
                  <a:gd name="connsiteX18" fmla="*/ 263240 w 321569"/>
                  <a:gd name="connsiteY18" fmla="*/ 226998 h 24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1569" h="241066">
                    <a:moveTo>
                      <a:pt x="38157" y="142592"/>
                    </a:moveTo>
                    <a:lnTo>
                      <a:pt x="38157" y="142592"/>
                    </a:lnTo>
                    <a:cubicBezTo>
                      <a:pt x="61603" y="109767"/>
                      <a:pt x="93514" y="81571"/>
                      <a:pt x="108495" y="44118"/>
                    </a:cubicBezTo>
                    <a:cubicBezTo>
                      <a:pt x="114002" y="30350"/>
                      <a:pt x="108496" y="6604"/>
                      <a:pt x="94428" y="1915"/>
                    </a:cubicBezTo>
                    <a:cubicBezTo>
                      <a:pt x="71744" y="-5646"/>
                      <a:pt x="47535" y="11294"/>
                      <a:pt x="24089" y="15983"/>
                    </a:cubicBezTo>
                    <a:cubicBezTo>
                      <a:pt x="9994" y="58268"/>
                      <a:pt x="-22229" y="134702"/>
                      <a:pt x="24089" y="170727"/>
                    </a:cubicBezTo>
                    <a:cubicBezTo>
                      <a:pt x="53931" y="193938"/>
                      <a:pt x="99117" y="161349"/>
                      <a:pt x="136631" y="156660"/>
                    </a:cubicBezTo>
                    <a:cubicBezTo>
                      <a:pt x="152275" y="133194"/>
                      <a:pt x="204503" y="76401"/>
                      <a:pt x="150698" y="44118"/>
                    </a:cubicBezTo>
                    <a:cubicBezTo>
                      <a:pt x="132716" y="33329"/>
                      <a:pt x="113185" y="62875"/>
                      <a:pt x="94428" y="72253"/>
                    </a:cubicBezTo>
                    <a:cubicBezTo>
                      <a:pt x="107566" y="216776"/>
                      <a:pt x="59738" y="262007"/>
                      <a:pt x="206969" y="212930"/>
                    </a:cubicBezTo>
                    <a:cubicBezTo>
                      <a:pt x="219552" y="208736"/>
                      <a:pt x="225726" y="194173"/>
                      <a:pt x="235105" y="184795"/>
                    </a:cubicBezTo>
                    <a:cubicBezTo>
                      <a:pt x="230416" y="151970"/>
                      <a:pt x="248019" y="105594"/>
                      <a:pt x="221037" y="86321"/>
                    </a:cubicBezTo>
                    <a:cubicBezTo>
                      <a:pt x="196904" y="69083"/>
                      <a:pt x="136631" y="114456"/>
                      <a:pt x="136631" y="114456"/>
                    </a:cubicBezTo>
                    <a:cubicBezTo>
                      <a:pt x="138536" y="123982"/>
                      <a:pt x="141979" y="208835"/>
                      <a:pt x="178834" y="212930"/>
                    </a:cubicBezTo>
                    <a:cubicBezTo>
                      <a:pt x="211789" y="216592"/>
                      <a:pt x="244483" y="203552"/>
                      <a:pt x="277308" y="198863"/>
                    </a:cubicBezTo>
                    <a:cubicBezTo>
                      <a:pt x="312076" y="164094"/>
                      <a:pt x="349350" y="141824"/>
                      <a:pt x="291375" y="72253"/>
                    </a:cubicBezTo>
                    <a:cubicBezTo>
                      <a:pt x="278998" y="57400"/>
                      <a:pt x="253862" y="81632"/>
                      <a:pt x="235105" y="86321"/>
                    </a:cubicBezTo>
                    <a:lnTo>
                      <a:pt x="249172" y="241066"/>
                    </a:lnTo>
                    <a:lnTo>
                      <a:pt x="263240" y="226998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04400" y="813709"/>
              <a:ext cx="1265920" cy="678623"/>
              <a:chOff x="7632619" y="417877"/>
              <a:chExt cx="1481877" cy="730298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7976083" y="497841"/>
                <a:ext cx="190015" cy="140766"/>
              </a:xfrm>
              <a:prstGeom prst="ellipse">
                <a:avLst/>
              </a:prstGeom>
              <a:solidFill>
                <a:srgbClr val="FFA1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8242299" y="417877"/>
                <a:ext cx="872197" cy="374067"/>
              </a:xfrm>
              <a:custGeom>
                <a:avLst/>
                <a:gdLst>
                  <a:gd name="connsiteX0" fmla="*/ 0 w 872197"/>
                  <a:gd name="connsiteY0" fmla="*/ 64578 h 374067"/>
                  <a:gd name="connsiteX1" fmla="*/ 0 w 872197"/>
                  <a:gd name="connsiteY1" fmla="*/ 64578 h 374067"/>
                  <a:gd name="connsiteX2" fmla="*/ 112542 w 872197"/>
                  <a:gd name="connsiteY2" fmla="*/ 8307 h 374067"/>
                  <a:gd name="connsiteX3" fmla="*/ 337625 w 872197"/>
                  <a:gd name="connsiteY3" fmla="*/ 36442 h 374067"/>
                  <a:gd name="connsiteX4" fmla="*/ 450166 w 872197"/>
                  <a:gd name="connsiteY4" fmla="*/ 64578 h 374067"/>
                  <a:gd name="connsiteX5" fmla="*/ 576775 w 872197"/>
                  <a:gd name="connsiteY5" fmla="*/ 106781 h 374067"/>
                  <a:gd name="connsiteX6" fmla="*/ 618978 w 872197"/>
                  <a:gd name="connsiteY6" fmla="*/ 120848 h 374067"/>
                  <a:gd name="connsiteX7" fmla="*/ 703385 w 872197"/>
                  <a:gd name="connsiteY7" fmla="*/ 163051 h 374067"/>
                  <a:gd name="connsiteX8" fmla="*/ 745588 w 872197"/>
                  <a:gd name="connsiteY8" fmla="*/ 191187 h 374067"/>
                  <a:gd name="connsiteX9" fmla="*/ 787791 w 872197"/>
                  <a:gd name="connsiteY9" fmla="*/ 205255 h 374067"/>
                  <a:gd name="connsiteX10" fmla="*/ 815926 w 872197"/>
                  <a:gd name="connsiteY10" fmla="*/ 247458 h 374067"/>
                  <a:gd name="connsiteX11" fmla="*/ 844062 w 872197"/>
                  <a:gd name="connsiteY11" fmla="*/ 275593 h 374067"/>
                  <a:gd name="connsiteX12" fmla="*/ 872197 w 872197"/>
                  <a:gd name="connsiteY12" fmla="*/ 359999 h 374067"/>
                  <a:gd name="connsiteX13" fmla="*/ 829994 w 872197"/>
                  <a:gd name="connsiteY13" fmla="*/ 374067 h 374067"/>
                  <a:gd name="connsiteX14" fmla="*/ 745588 w 872197"/>
                  <a:gd name="connsiteY14" fmla="*/ 317796 h 374067"/>
                  <a:gd name="connsiteX15" fmla="*/ 675249 w 872197"/>
                  <a:gd name="connsiteY15" fmla="*/ 247458 h 374067"/>
                  <a:gd name="connsiteX16" fmla="*/ 618978 w 872197"/>
                  <a:gd name="connsiteY16" fmla="*/ 191187 h 374067"/>
                  <a:gd name="connsiteX17" fmla="*/ 562708 w 872197"/>
                  <a:gd name="connsiteY17" fmla="*/ 177119 h 374067"/>
                  <a:gd name="connsiteX18" fmla="*/ 478302 w 872197"/>
                  <a:gd name="connsiteY18" fmla="*/ 148984 h 374067"/>
                  <a:gd name="connsiteX19" fmla="*/ 422031 w 872197"/>
                  <a:gd name="connsiteY19" fmla="*/ 134916 h 374067"/>
                  <a:gd name="connsiteX20" fmla="*/ 337625 w 872197"/>
                  <a:gd name="connsiteY20" fmla="*/ 106781 h 374067"/>
                  <a:gd name="connsiteX21" fmla="*/ 295422 w 872197"/>
                  <a:gd name="connsiteY21" fmla="*/ 92713 h 374067"/>
                  <a:gd name="connsiteX22" fmla="*/ 211015 w 872197"/>
                  <a:gd name="connsiteY22" fmla="*/ 78645 h 374067"/>
                  <a:gd name="connsiteX23" fmla="*/ 0 w 872197"/>
                  <a:gd name="connsiteY23" fmla="*/ 64578 h 37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72197" h="374067">
                    <a:moveTo>
                      <a:pt x="0" y="64578"/>
                    </a:moveTo>
                    <a:lnTo>
                      <a:pt x="0" y="64578"/>
                    </a:lnTo>
                    <a:cubicBezTo>
                      <a:pt x="37514" y="45821"/>
                      <a:pt x="71022" y="14238"/>
                      <a:pt x="112542" y="8307"/>
                    </a:cubicBezTo>
                    <a:cubicBezTo>
                      <a:pt x="265909" y="-13602"/>
                      <a:pt x="248163" y="12043"/>
                      <a:pt x="337625" y="36442"/>
                    </a:cubicBezTo>
                    <a:cubicBezTo>
                      <a:pt x="374931" y="46616"/>
                      <a:pt x="413482" y="52350"/>
                      <a:pt x="450166" y="64578"/>
                    </a:cubicBezTo>
                    <a:lnTo>
                      <a:pt x="576775" y="106781"/>
                    </a:lnTo>
                    <a:lnTo>
                      <a:pt x="618978" y="120848"/>
                    </a:lnTo>
                    <a:cubicBezTo>
                      <a:pt x="675608" y="177478"/>
                      <a:pt x="612639" y="124160"/>
                      <a:pt x="703385" y="163051"/>
                    </a:cubicBezTo>
                    <a:cubicBezTo>
                      <a:pt x="718925" y="169711"/>
                      <a:pt x="730466" y="183626"/>
                      <a:pt x="745588" y="191187"/>
                    </a:cubicBezTo>
                    <a:cubicBezTo>
                      <a:pt x="758851" y="197819"/>
                      <a:pt x="773723" y="200566"/>
                      <a:pt x="787791" y="205255"/>
                    </a:cubicBezTo>
                    <a:cubicBezTo>
                      <a:pt x="797169" y="219323"/>
                      <a:pt x="805364" y="234256"/>
                      <a:pt x="815926" y="247458"/>
                    </a:cubicBezTo>
                    <a:cubicBezTo>
                      <a:pt x="824212" y="257815"/>
                      <a:pt x="838130" y="263730"/>
                      <a:pt x="844062" y="275593"/>
                    </a:cubicBezTo>
                    <a:cubicBezTo>
                      <a:pt x="857325" y="302119"/>
                      <a:pt x="872197" y="359999"/>
                      <a:pt x="872197" y="359999"/>
                    </a:cubicBezTo>
                    <a:cubicBezTo>
                      <a:pt x="858129" y="364688"/>
                      <a:pt x="844823" y="374067"/>
                      <a:pt x="829994" y="374067"/>
                    </a:cubicBezTo>
                    <a:cubicBezTo>
                      <a:pt x="759330" y="374067"/>
                      <a:pt x="782690" y="360198"/>
                      <a:pt x="745588" y="317796"/>
                    </a:cubicBezTo>
                    <a:cubicBezTo>
                      <a:pt x="723753" y="292842"/>
                      <a:pt x="698695" y="270904"/>
                      <a:pt x="675249" y="247458"/>
                    </a:cubicBezTo>
                    <a:lnTo>
                      <a:pt x="618978" y="191187"/>
                    </a:lnTo>
                    <a:cubicBezTo>
                      <a:pt x="600221" y="186498"/>
                      <a:pt x="581227" y="182675"/>
                      <a:pt x="562708" y="177119"/>
                    </a:cubicBezTo>
                    <a:cubicBezTo>
                      <a:pt x="534302" y="168597"/>
                      <a:pt x="507074" y="156177"/>
                      <a:pt x="478302" y="148984"/>
                    </a:cubicBezTo>
                    <a:cubicBezTo>
                      <a:pt x="459545" y="144295"/>
                      <a:pt x="440550" y="140472"/>
                      <a:pt x="422031" y="134916"/>
                    </a:cubicBezTo>
                    <a:cubicBezTo>
                      <a:pt x="393625" y="126394"/>
                      <a:pt x="365760" y="116159"/>
                      <a:pt x="337625" y="106781"/>
                    </a:cubicBezTo>
                    <a:cubicBezTo>
                      <a:pt x="323557" y="102092"/>
                      <a:pt x="310049" y="95151"/>
                      <a:pt x="295422" y="92713"/>
                    </a:cubicBezTo>
                    <a:cubicBezTo>
                      <a:pt x="267286" y="88024"/>
                      <a:pt x="239506" y="80002"/>
                      <a:pt x="211015" y="78645"/>
                    </a:cubicBezTo>
                    <a:cubicBezTo>
                      <a:pt x="140756" y="75299"/>
                      <a:pt x="35169" y="66923"/>
                      <a:pt x="0" y="64578"/>
                    </a:cubicBezTo>
                    <a:close/>
                  </a:path>
                </a:pathLst>
              </a:custGeom>
              <a:solidFill>
                <a:srgbClr val="FFA1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8224461" y="547289"/>
                <a:ext cx="761022" cy="342495"/>
              </a:xfrm>
              <a:custGeom>
                <a:avLst/>
                <a:gdLst>
                  <a:gd name="connsiteX0" fmla="*/ 0 w 872197"/>
                  <a:gd name="connsiteY0" fmla="*/ 64578 h 374067"/>
                  <a:gd name="connsiteX1" fmla="*/ 0 w 872197"/>
                  <a:gd name="connsiteY1" fmla="*/ 64578 h 374067"/>
                  <a:gd name="connsiteX2" fmla="*/ 112542 w 872197"/>
                  <a:gd name="connsiteY2" fmla="*/ 8307 h 374067"/>
                  <a:gd name="connsiteX3" fmla="*/ 337625 w 872197"/>
                  <a:gd name="connsiteY3" fmla="*/ 36442 h 374067"/>
                  <a:gd name="connsiteX4" fmla="*/ 450166 w 872197"/>
                  <a:gd name="connsiteY4" fmla="*/ 64578 h 374067"/>
                  <a:gd name="connsiteX5" fmla="*/ 576775 w 872197"/>
                  <a:gd name="connsiteY5" fmla="*/ 106781 h 374067"/>
                  <a:gd name="connsiteX6" fmla="*/ 618978 w 872197"/>
                  <a:gd name="connsiteY6" fmla="*/ 120848 h 374067"/>
                  <a:gd name="connsiteX7" fmla="*/ 703385 w 872197"/>
                  <a:gd name="connsiteY7" fmla="*/ 163051 h 374067"/>
                  <a:gd name="connsiteX8" fmla="*/ 745588 w 872197"/>
                  <a:gd name="connsiteY8" fmla="*/ 191187 h 374067"/>
                  <a:gd name="connsiteX9" fmla="*/ 787791 w 872197"/>
                  <a:gd name="connsiteY9" fmla="*/ 205255 h 374067"/>
                  <a:gd name="connsiteX10" fmla="*/ 815926 w 872197"/>
                  <a:gd name="connsiteY10" fmla="*/ 247458 h 374067"/>
                  <a:gd name="connsiteX11" fmla="*/ 844062 w 872197"/>
                  <a:gd name="connsiteY11" fmla="*/ 275593 h 374067"/>
                  <a:gd name="connsiteX12" fmla="*/ 872197 w 872197"/>
                  <a:gd name="connsiteY12" fmla="*/ 359999 h 374067"/>
                  <a:gd name="connsiteX13" fmla="*/ 829994 w 872197"/>
                  <a:gd name="connsiteY13" fmla="*/ 374067 h 374067"/>
                  <a:gd name="connsiteX14" fmla="*/ 745588 w 872197"/>
                  <a:gd name="connsiteY14" fmla="*/ 317796 h 374067"/>
                  <a:gd name="connsiteX15" fmla="*/ 675249 w 872197"/>
                  <a:gd name="connsiteY15" fmla="*/ 247458 h 374067"/>
                  <a:gd name="connsiteX16" fmla="*/ 618978 w 872197"/>
                  <a:gd name="connsiteY16" fmla="*/ 191187 h 374067"/>
                  <a:gd name="connsiteX17" fmla="*/ 562708 w 872197"/>
                  <a:gd name="connsiteY17" fmla="*/ 177119 h 374067"/>
                  <a:gd name="connsiteX18" fmla="*/ 478302 w 872197"/>
                  <a:gd name="connsiteY18" fmla="*/ 148984 h 374067"/>
                  <a:gd name="connsiteX19" fmla="*/ 422031 w 872197"/>
                  <a:gd name="connsiteY19" fmla="*/ 134916 h 374067"/>
                  <a:gd name="connsiteX20" fmla="*/ 337625 w 872197"/>
                  <a:gd name="connsiteY20" fmla="*/ 106781 h 374067"/>
                  <a:gd name="connsiteX21" fmla="*/ 295422 w 872197"/>
                  <a:gd name="connsiteY21" fmla="*/ 92713 h 374067"/>
                  <a:gd name="connsiteX22" fmla="*/ 211015 w 872197"/>
                  <a:gd name="connsiteY22" fmla="*/ 78645 h 374067"/>
                  <a:gd name="connsiteX23" fmla="*/ 0 w 872197"/>
                  <a:gd name="connsiteY23" fmla="*/ 64578 h 37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72197" h="374067">
                    <a:moveTo>
                      <a:pt x="0" y="64578"/>
                    </a:moveTo>
                    <a:lnTo>
                      <a:pt x="0" y="64578"/>
                    </a:lnTo>
                    <a:cubicBezTo>
                      <a:pt x="37514" y="45821"/>
                      <a:pt x="71022" y="14238"/>
                      <a:pt x="112542" y="8307"/>
                    </a:cubicBezTo>
                    <a:cubicBezTo>
                      <a:pt x="265909" y="-13602"/>
                      <a:pt x="248163" y="12043"/>
                      <a:pt x="337625" y="36442"/>
                    </a:cubicBezTo>
                    <a:cubicBezTo>
                      <a:pt x="374931" y="46616"/>
                      <a:pt x="413482" y="52350"/>
                      <a:pt x="450166" y="64578"/>
                    </a:cubicBezTo>
                    <a:lnTo>
                      <a:pt x="576775" y="106781"/>
                    </a:lnTo>
                    <a:lnTo>
                      <a:pt x="618978" y="120848"/>
                    </a:lnTo>
                    <a:cubicBezTo>
                      <a:pt x="675608" y="177478"/>
                      <a:pt x="612639" y="124160"/>
                      <a:pt x="703385" y="163051"/>
                    </a:cubicBezTo>
                    <a:cubicBezTo>
                      <a:pt x="718925" y="169711"/>
                      <a:pt x="730466" y="183626"/>
                      <a:pt x="745588" y="191187"/>
                    </a:cubicBezTo>
                    <a:cubicBezTo>
                      <a:pt x="758851" y="197819"/>
                      <a:pt x="773723" y="200566"/>
                      <a:pt x="787791" y="205255"/>
                    </a:cubicBezTo>
                    <a:cubicBezTo>
                      <a:pt x="797169" y="219323"/>
                      <a:pt x="805364" y="234256"/>
                      <a:pt x="815926" y="247458"/>
                    </a:cubicBezTo>
                    <a:cubicBezTo>
                      <a:pt x="824212" y="257815"/>
                      <a:pt x="838130" y="263730"/>
                      <a:pt x="844062" y="275593"/>
                    </a:cubicBezTo>
                    <a:cubicBezTo>
                      <a:pt x="857325" y="302119"/>
                      <a:pt x="872197" y="359999"/>
                      <a:pt x="872197" y="359999"/>
                    </a:cubicBezTo>
                    <a:cubicBezTo>
                      <a:pt x="858129" y="364688"/>
                      <a:pt x="844823" y="374067"/>
                      <a:pt x="829994" y="374067"/>
                    </a:cubicBezTo>
                    <a:cubicBezTo>
                      <a:pt x="759330" y="374067"/>
                      <a:pt x="782690" y="360198"/>
                      <a:pt x="745588" y="317796"/>
                    </a:cubicBezTo>
                    <a:cubicBezTo>
                      <a:pt x="723753" y="292842"/>
                      <a:pt x="698695" y="270904"/>
                      <a:pt x="675249" y="247458"/>
                    </a:cubicBezTo>
                    <a:lnTo>
                      <a:pt x="618978" y="191187"/>
                    </a:lnTo>
                    <a:cubicBezTo>
                      <a:pt x="600221" y="186498"/>
                      <a:pt x="581227" y="182675"/>
                      <a:pt x="562708" y="177119"/>
                    </a:cubicBezTo>
                    <a:cubicBezTo>
                      <a:pt x="534302" y="168597"/>
                      <a:pt x="507074" y="156177"/>
                      <a:pt x="478302" y="148984"/>
                    </a:cubicBezTo>
                    <a:cubicBezTo>
                      <a:pt x="459545" y="144295"/>
                      <a:pt x="440550" y="140472"/>
                      <a:pt x="422031" y="134916"/>
                    </a:cubicBezTo>
                    <a:cubicBezTo>
                      <a:pt x="393625" y="126394"/>
                      <a:pt x="365760" y="116159"/>
                      <a:pt x="337625" y="106781"/>
                    </a:cubicBezTo>
                    <a:cubicBezTo>
                      <a:pt x="323557" y="102092"/>
                      <a:pt x="310049" y="95151"/>
                      <a:pt x="295422" y="92713"/>
                    </a:cubicBezTo>
                    <a:cubicBezTo>
                      <a:pt x="267286" y="88024"/>
                      <a:pt x="239506" y="80002"/>
                      <a:pt x="211015" y="78645"/>
                    </a:cubicBezTo>
                    <a:cubicBezTo>
                      <a:pt x="140756" y="75299"/>
                      <a:pt x="35169" y="66923"/>
                      <a:pt x="0" y="64578"/>
                    </a:cubicBezTo>
                    <a:close/>
                  </a:path>
                </a:pathLst>
              </a:custGeom>
              <a:solidFill>
                <a:srgbClr val="FFA1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8217410" y="660014"/>
                <a:ext cx="671492" cy="342495"/>
              </a:xfrm>
              <a:custGeom>
                <a:avLst/>
                <a:gdLst>
                  <a:gd name="connsiteX0" fmla="*/ 0 w 872197"/>
                  <a:gd name="connsiteY0" fmla="*/ 64578 h 374067"/>
                  <a:gd name="connsiteX1" fmla="*/ 0 w 872197"/>
                  <a:gd name="connsiteY1" fmla="*/ 64578 h 374067"/>
                  <a:gd name="connsiteX2" fmla="*/ 112542 w 872197"/>
                  <a:gd name="connsiteY2" fmla="*/ 8307 h 374067"/>
                  <a:gd name="connsiteX3" fmla="*/ 337625 w 872197"/>
                  <a:gd name="connsiteY3" fmla="*/ 36442 h 374067"/>
                  <a:gd name="connsiteX4" fmla="*/ 450166 w 872197"/>
                  <a:gd name="connsiteY4" fmla="*/ 64578 h 374067"/>
                  <a:gd name="connsiteX5" fmla="*/ 576775 w 872197"/>
                  <a:gd name="connsiteY5" fmla="*/ 106781 h 374067"/>
                  <a:gd name="connsiteX6" fmla="*/ 618978 w 872197"/>
                  <a:gd name="connsiteY6" fmla="*/ 120848 h 374067"/>
                  <a:gd name="connsiteX7" fmla="*/ 703385 w 872197"/>
                  <a:gd name="connsiteY7" fmla="*/ 163051 h 374067"/>
                  <a:gd name="connsiteX8" fmla="*/ 745588 w 872197"/>
                  <a:gd name="connsiteY8" fmla="*/ 191187 h 374067"/>
                  <a:gd name="connsiteX9" fmla="*/ 787791 w 872197"/>
                  <a:gd name="connsiteY9" fmla="*/ 205255 h 374067"/>
                  <a:gd name="connsiteX10" fmla="*/ 815926 w 872197"/>
                  <a:gd name="connsiteY10" fmla="*/ 247458 h 374067"/>
                  <a:gd name="connsiteX11" fmla="*/ 844062 w 872197"/>
                  <a:gd name="connsiteY11" fmla="*/ 275593 h 374067"/>
                  <a:gd name="connsiteX12" fmla="*/ 872197 w 872197"/>
                  <a:gd name="connsiteY12" fmla="*/ 359999 h 374067"/>
                  <a:gd name="connsiteX13" fmla="*/ 829994 w 872197"/>
                  <a:gd name="connsiteY13" fmla="*/ 374067 h 374067"/>
                  <a:gd name="connsiteX14" fmla="*/ 745588 w 872197"/>
                  <a:gd name="connsiteY14" fmla="*/ 317796 h 374067"/>
                  <a:gd name="connsiteX15" fmla="*/ 675249 w 872197"/>
                  <a:gd name="connsiteY15" fmla="*/ 247458 h 374067"/>
                  <a:gd name="connsiteX16" fmla="*/ 618978 w 872197"/>
                  <a:gd name="connsiteY16" fmla="*/ 191187 h 374067"/>
                  <a:gd name="connsiteX17" fmla="*/ 562708 w 872197"/>
                  <a:gd name="connsiteY17" fmla="*/ 177119 h 374067"/>
                  <a:gd name="connsiteX18" fmla="*/ 478302 w 872197"/>
                  <a:gd name="connsiteY18" fmla="*/ 148984 h 374067"/>
                  <a:gd name="connsiteX19" fmla="*/ 422031 w 872197"/>
                  <a:gd name="connsiteY19" fmla="*/ 134916 h 374067"/>
                  <a:gd name="connsiteX20" fmla="*/ 337625 w 872197"/>
                  <a:gd name="connsiteY20" fmla="*/ 106781 h 374067"/>
                  <a:gd name="connsiteX21" fmla="*/ 295422 w 872197"/>
                  <a:gd name="connsiteY21" fmla="*/ 92713 h 374067"/>
                  <a:gd name="connsiteX22" fmla="*/ 211015 w 872197"/>
                  <a:gd name="connsiteY22" fmla="*/ 78645 h 374067"/>
                  <a:gd name="connsiteX23" fmla="*/ 0 w 872197"/>
                  <a:gd name="connsiteY23" fmla="*/ 64578 h 37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72197" h="374067">
                    <a:moveTo>
                      <a:pt x="0" y="64578"/>
                    </a:moveTo>
                    <a:lnTo>
                      <a:pt x="0" y="64578"/>
                    </a:lnTo>
                    <a:cubicBezTo>
                      <a:pt x="37514" y="45821"/>
                      <a:pt x="71022" y="14238"/>
                      <a:pt x="112542" y="8307"/>
                    </a:cubicBezTo>
                    <a:cubicBezTo>
                      <a:pt x="265909" y="-13602"/>
                      <a:pt x="248163" y="12043"/>
                      <a:pt x="337625" y="36442"/>
                    </a:cubicBezTo>
                    <a:cubicBezTo>
                      <a:pt x="374931" y="46616"/>
                      <a:pt x="413482" y="52350"/>
                      <a:pt x="450166" y="64578"/>
                    </a:cubicBezTo>
                    <a:lnTo>
                      <a:pt x="576775" y="106781"/>
                    </a:lnTo>
                    <a:lnTo>
                      <a:pt x="618978" y="120848"/>
                    </a:lnTo>
                    <a:cubicBezTo>
                      <a:pt x="675608" y="177478"/>
                      <a:pt x="612639" y="124160"/>
                      <a:pt x="703385" y="163051"/>
                    </a:cubicBezTo>
                    <a:cubicBezTo>
                      <a:pt x="718925" y="169711"/>
                      <a:pt x="730466" y="183626"/>
                      <a:pt x="745588" y="191187"/>
                    </a:cubicBezTo>
                    <a:cubicBezTo>
                      <a:pt x="758851" y="197819"/>
                      <a:pt x="773723" y="200566"/>
                      <a:pt x="787791" y="205255"/>
                    </a:cubicBezTo>
                    <a:cubicBezTo>
                      <a:pt x="797169" y="219323"/>
                      <a:pt x="805364" y="234256"/>
                      <a:pt x="815926" y="247458"/>
                    </a:cubicBezTo>
                    <a:cubicBezTo>
                      <a:pt x="824212" y="257815"/>
                      <a:pt x="838130" y="263730"/>
                      <a:pt x="844062" y="275593"/>
                    </a:cubicBezTo>
                    <a:cubicBezTo>
                      <a:pt x="857325" y="302119"/>
                      <a:pt x="872197" y="359999"/>
                      <a:pt x="872197" y="359999"/>
                    </a:cubicBezTo>
                    <a:cubicBezTo>
                      <a:pt x="858129" y="364688"/>
                      <a:pt x="844823" y="374067"/>
                      <a:pt x="829994" y="374067"/>
                    </a:cubicBezTo>
                    <a:cubicBezTo>
                      <a:pt x="759330" y="374067"/>
                      <a:pt x="782690" y="360198"/>
                      <a:pt x="745588" y="317796"/>
                    </a:cubicBezTo>
                    <a:cubicBezTo>
                      <a:pt x="723753" y="292842"/>
                      <a:pt x="698695" y="270904"/>
                      <a:pt x="675249" y="247458"/>
                    </a:cubicBezTo>
                    <a:lnTo>
                      <a:pt x="618978" y="191187"/>
                    </a:lnTo>
                    <a:cubicBezTo>
                      <a:pt x="600221" y="186498"/>
                      <a:pt x="581227" y="182675"/>
                      <a:pt x="562708" y="177119"/>
                    </a:cubicBezTo>
                    <a:cubicBezTo>
                      <a:pt x="534302" y="168597"/>
                      <a:pt x="507074" y="156177"/>
                      <a:pt x="478302" y="148984"/>
                    </a:cubicBezTo>
                    <a:cubicBezTo>
                      <a:pt x="459545" y="144295"/>
                      <a:pt x="440550" y="140472"/>
                      <a:pt x="422031" y="134916"/>
                    </a:cubicBezTo>
                    <a:cubicBezTo>
                      <a:pt x="393625" y="126394"/>
                      <a:pt x="365760" y="116159"/>
                      <a:pt x="337625" y="106781"/>
                    </a:cubicBezTo>
                    <a:cubicBezTo>
                      <a:pt x="323557" y="102092"/>
                      <a:pt x="310049" y="95151"/>
                      <a:pt x="295422" y="92713"/>
                    </a:cubicBezTo>
                    <a:cubicBezTo>
                      <a:pt x="267286" y="88024"/>
                      <a:pt x="239506" y="80002"/>
                      <a:pt x="211015" y="78645"/>
                    </a:cubicBezTo>
                    <a:cubicBezTo>
                      <a:pt x="140756" y="75299"/>
                      <a:pt x="35169" y="66923"/>
                      <a:pt x="0" y="64578"/>
                    </a:cubicBezTo>
                    <a:close/>
                  </a:path>
                </a:pathLst>
              </a:custGeom>
              <a:solidFill>
                <a:srgbClr val="FFA1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8166098" y="762035"/>
                <a:ext cx="611896" cy="344448"/>
              </a:xfrm>
              <a:custGeom>
                <a:avLst/>
                <a:gdLst>
                  <a:gd name="connsiteX0" fmla="*/ 0 w 872197"/>
                  <a:gd name="connsiteY0" fmla="*/ 64578 h 374067"/>
                  <a:gd name="connsiteX1" fmla="*/ 0 w 872197"/>
                  <a:gd name="connsiteY1" fmla="*/ 64578 h 374067"/>
                  <a:gd name="connsiteX2" fmla="*/ 112542 w 872197"/>
                  <a:gd name="connsiteY2" fmla="*/ 8307 h 374067"/>
                  <a:gd name="connsiteX3" fmla="*/ 337625 w 872197"/>
                  <a:gd name="connsiteY3" fmla="*/ 36442 h 374067"/>
                  <a:gd name="connsiteX4" fmla="*/ 450166 w 872197"/>
                  <a:gd name="connsiteY4" fmla="*/ 64578 h 374067"/>
                  <a:gd name="connsiteX5" fmla="*/ 576775 w 872197"/>
                  <a:gd name="connsiteY5" fmla="*/ 106781 h 374067"/>
                  <a:gd name="connsiteX6" fmla="*/ 618978 w 872197"/>
                  <a:gd name="connsiteY6" fmla="*/ 120848 h 374067"/>
                  <a:gd name="connsiteX7" fmla="*/ 703385 w 872197"/>
                  <a:gd name="connsiteY7" fmla="*/ 163051 h 374067"/>
                  <a:gd name="connsiteX8" fmla="*/ 745588 w 872197"/>
                  <a:gd name="connsiteY8" fmla="*/ 191187 h 374067"/>
                  <a:gd name="connsiteX9" fmla="*/ 787791 w 872197"/>
                  <a:gd name="connsiteY9" fmla="*/ 205255 h 374067"/>
                  <a:gd name="connsiteX10" fmla="*/ 815926 w 872197"/>
                  <a:gd name="connsiteY10" fmla="*/ 247458 h 374067"/>
                  <a:gd name="connsiteX11" fmla="*/ 844062 w 872197"/>
                  <a:gd name="connsiteY11" fmla="*/ 275593 h 374067"/>
                  <a:gd name="connsiteX12" fmla="*/ 872197 w 872197"/>
                  <a:gd name="connsiteY12" fmla="*/ 359999 h 374067"/>
                  <a:gd name="connsiteX13" fmla="*/ 829994 w 872197"/>
                  <a:gd name="connsiteY13" fmla="*/ 374067 h 374067"/>
                  <a:gd name="connsiteX14" fmla="*/ 745588 w 872197"/>
                  <a:gd name="connsiteY14" fmla="*/ 317796 h 374067"/>
                  <a:gd name="connsiteX15" fmla="*/ 675249 w 872197"/>
                  <a:gd name="connsiteY15" fmla="*/ 247458 h 374067"/>
                  <a:gd name="connsiteX16" fmla="*/ 618978 w 872197"/>
                  <a:gd name="connsiteY16" fmla="*/ 191187 h 374067"/>
                  <a:gd name="connsiteX17" fmla="*/ 562708 w 872197"/>
                  <a:gd name="connsiteY17" fmla="*/ 177119 h 374067"/>
                  <a:gd name="connsiteX18" fmla="*/ 478302 w 872197"/>
                  <a:gd name="connsiteY18" fmla="*/ 148984 h 374067"/>
                  <a:gd name="connsiteX19" fmla="*/ 422031 w 872197"/>
                  <a:gd name="connsiteY19" fmla="*/ 134916 h 374067"/>
                  <a:gd name="connsiteX20" fmla="*/ 337625 w 872197"/>
                  <a:gd name="connsiteY20" fmla="*/ 106781 h 374067"/>
                  <a:gd name="connsiteX21" fmla="*/ 295422 w 872197"/>
                  <a:gd name="connsiteY21" fmla="*/ 92713 h 374067"/>
                  <a:gd name="connsiteX22" fmla="*/ 211015 w 872197"/>
                  <a:gd name="connsiteY22" fmla="*/ 78645 h 374067"/>
                  <a:gd name="connsiteX23" fmla="*/ 0 w 872197"/>
                  <a:gd name="connsiteY23" fmla="*/ 64578 h 37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72197" h="374067">
                    <a:moveTo>
                      <a:pt x="0" y="64578"/>
                    </a:moveTo>
                    <a:lnTo>
                      <a:pt x="0" y="64578"/>
                    </a:lnTo>
                    <a:cubicBezTo>
                      <a:pt x="37514" y="45821"/>
                      <a:pt x="71022" y="14238"/>
                      <a:pt x="112542" y="8307"/>
                    </a:cubicBezTo>
                    <a:cubicBezTo>
                      <a:pt x="265909" y="-13602"/>
                      <a:pt x="248163" y="12043"/>
                      <a:pt x="337625" y="36442"/>
                    </a:cubicBezTo>
                    <a:cubicBezTo>
                      <a:pt x="374931" y="46616"/>
                      <a:pt x="413482" y="52350"/>
                      <a:pt x="450166" y="64578"/>
                    </a:cubicBezTo>
                    <a:lnTo>
                      <a:pt x="576775" y="106781"/>
                    </a:lnTo>
                    <a:lnTo>
                      <a:pt x="618978" y="120848"/>
                    </a:lnTo>
                    <a:cubicBezTo>
                      <a:pt x="675608" y="177478"/>
                      <a:pt x="612639" y="124160"/>
                      <a:pt x="703385" y="163051"/>
                    </a:cubicBezTo>
                    <a:cubicBezTo>
                      <a:pt x="718925" y="169711"/>
                      <a:pt x="730466" y="183626"/>
                      <a:pt x="745588" y="191187"/>
                    </a:cubicBezTo>
                    <a:cubicBezTo>
                      <a:pt x="758851" y="197819"/>
                      <a:pt x="773723" y="200566"/>
                      <a:pt x="787791" y="205255"/>
                    </a:cubicBezTo>
                    <a:cubicBezTo>
                      <a:pt x="797169" y="219323"/>
                      <a:pt x="805364" y="234256"/>
                      <a:pt x="815926" y="247458"/>
                    </a:cubicBezTo>
                    <a:cubicBezTo>
                      <a:pt x="824212" y="257815"/>
                      <a:pt x="838130" y="263730"/>
                      <a:pt x="844062" y="275593"/>
                    </a:cubicBezTo>
                    <a:cubicBezTo>
                      <a:pt x="857325" y="302119"/>
                      <a:pt x="872197" y="359999"/>
                      <a:pt x="872197" y="359999"/>
                    </a:cubicBezTo>
                    <a:cubicBezTo>
                      <a:pt x="858129" y="364688"/>
                      <a:pt x="844823" y="374067"/>
                      <a:pt x="829994" y="374067"/>
                    </a:cubicBezTo>
                    <a:cubicBezTo>
                      <a:pt x="759330" y="374067"/>
                      <a:pt x="782690" y="360198"/>
                      <a:pt x="745588" y="317796"/>
                    </a:cubicBezTo>
                    <a:cubicBezTo>
                      <a:pt x="723753" y="292842"/>
                      <a:pt x="698695" y="270904"/>
                      <a:pt x="675249" y="247458"/>
                    </a:cubicBezTo>
                    <a:lnTo>
                      <a:pt x="618978" y="191187"/>
                    </a:lnTo>
                    <a:cubicBezTo>
                      <a:pt x="600221" y="186498"/>
                      <a:pt x="581227" y="182675"/>
                      <a:pt x="562708" y="177119"/>
                    </a:cubicBezTo>
                    <a:cubicBezTo>
                      <a:pt x="534302" y="168597"/>
                      <a:pt x="507074" y="156177"/>
                      <a:pt x="478302" y="148984"/>
                    </a:cubicBezTo>
                    <a:cubicBezTo>
                      <a:pt x="459545" y="144295"/>
                      <a:pt x="440550" y="140472"/>
                      <a:pt x="422031" y="134916"/>
                    </a:cubicBezTo>
                    <a:cubicBezTo>
                      <a:pt x="393625" y="126394"/>
                      <a:pt x="365760" y="116159"/>
                      <a:pt x="337625" y="106781"/>
                    </a:cubicBezTo>
                    <a:cubicBezTo>
                      <a:pt x="323557" y="102092"/>
                      <a:pt x="310049" y="95151"/>
                      <a:pt x="295422" y="92713"/>
                    </a:cubicBezTo>
                    <a:cubicBezTo>
                      <a:pt x="267286" y="88024"/>
                      <a:pt x="239506" y="80002"/>
                      <a:pt x="211015" y="78645"/>
                    </a:cubicBezTo>
                    <a:cubicBezTo>
                      <a:pt x="140756" y="75299"/>
                      <a:pt x="35169" y="66923"/>
                      <a:pt x="0" y="64578"/>
                    </a:cubicBezTo>
                    <a:close/>
                  </a:path>
                </a:pathLst>
              </a:custGeom>
              <a:solidFill>
                <a:srgbClr val="FFA1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872157" y="642760"/>
                <a:ext cx="190015" cy="140766"/>
              </a:xfrm>
              <a:prstGeom prst="ellipse">
                <a:avLst/>
              </a:prstGeom>
              <a:solidFill>
                <a:srgbClr val="FFA1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632619" y="1007409"/>
                <a:ext cx="190015" cy="140766"/>
              </a:xfrm>
              <a:prstGeom prst="ellipse">
                <a:avLst/>
              </a:prstGeom>
              <a:solidFill>
                <a:srgbClr val="FFA1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982123" y="948141"/>
                <a:ext cx="190015" cy="140766"/>
              </a:xfrm>
              <a:prstGeom prst="ellipse">
                <a:avLst/>
              </a:prstGeom>
              <a:solidFill>
                <a:srgbClr val="FFA1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Freeform: Shape 24"/>
            <p:cNvSpPr/>
            <p:nvPr/>
          </p:nvSpPr>
          <p:spPr>
            <a:xfrm>
              <a:off x="3808875" y="3502855"/>
              <a:ext cx="672322" cy="182921"/>
            </a:xfrm>
            <a:custGeom>
              <a:avLst/>
              <a:gdLst>
                <a:gd name="connsiteX0" fmla="*/ 369230 w 672322"/>
                <a:gd name="connsiteY0" fmla="*/ 0 h 182921"/>
                <a:gd name="connsiteX1" fmla="*/ 369230 w 672322"/>
                <a:gd name="connsiteY1" fmla="*/ 0 h 182921"/>
                <a:gd name="connsiteX2" fmla="*/ 242620 w 672322"/>
                <a:gd name="connsiteY2" fmla="*/ 42203 h 182921"/>
                <a:gd name="connsiteX3" fmla="*/ 200417 w 672322"/>
                <a:gd name="connsiteY3" fmla="*/ 14068 h 182921"/>
                <a:gd name="connsiteX4" fmla="*/ 158214 w 672322"/>
                <a:gd name="connsiteY4" fmla="*/ 0 h 182921"/>
                <a:gd name="connsiteX5" fmla="*/ 3470 w 672322"/>
                <a:gd name="connsiteY5" fmla="*/ 14068 h 182921"/>
                <a:gd name="connsiteX6" fmla="*/ 45673 w 672322"/>
                <a:gd name="connsiteY6" fmla="*/ 42203 h 182921"/>
                <a:gd name="connsiteX7" fmla="*/ 214485 w 672322"/>
                <a:gd name="connsiteY7" fmla="*/ 84407 h 182921"/>
                <a:gd name="connsiteX8" fmla="*/ 664651 w 672322"/>
                <a:gd name="connsiteY8" fmla="*/ 70339 h 182921"/>
                <a:gd name="connsiteX9" fmla="*/ 650583 w 672322"/>
                <a:gd name="connsiteY9" fmla="*/ 14068 h 182921"/>
                <a:gd name="connsiteX10" fmla="*/ 608380 w 672322"/>
                <a:gd name="connsiteY10" fmla="*/ 0 h 182921"/>
                <a:gd name="connsiteX11" fmla="*/ 425500 w 672322"/>
                <a:gd name="connsiteY11" fmla="*/ 28136 h 182921"/>
                <a:gd name="connsiteX12" fmla="*/ 383297 w 672322"/>
                <a:gd name="connsiteY12" fmla="*/ 56271 h 182921"/>
                <a:gd name="connsiteX13" fmla="*/ 341094 w 672322"/>
                <a:gd name="connsiteY13" fmla="*/ 42203 h 182921"/>
                <a:gd name="connsiteX14" fmla="*/ 312959 w 672322"/>
                <a:gd name="connsiteY14" fmla="*/ 126610 h 182921"/>
                <a:gd name="connsiteX15" fmla="*/ 59740 w 672322"/>
                <a:gd name="connsiteY15" fmla="*/ 140677 h 182921"/>
                <a:gd name="connsiteX16" fmla="*/ 130079 w 672322"/>
                <a:gd name="connsiteY16" fmla="*/ 182880 h 182921"/>
                <a:gd name="connsiteX17" fmla="*/ 580245 w 672322"/>
                <a:gd name="connsiteY17" fmla="*/ 168813 h 182921"/>
                <a:gd name="connsiteX18" fmla="*/ 552110 w 672322"/>
                <a:gd name="connsiteY18" fmla="*/ 140677 h 182921"/>
                <a:gd name="connsiteX19" fmla="*/ 397365 w 672322"/>
                <a:gd name="connsiteY19" fmla="*/ 140677 h 182921"/>
                <a:gd name="connsiteX20" fmla="*/ 214485 w 672322"/>
                <a:gd name="connsiteY20" fmla="*/ 168813 h 182921"/>
                <a:gd name="connsiteX21" fmla="*/ 214485 w 672322"/>
                <a:gd name="connsiteY21" fmla="*/ 126610 h 182921"/>
                <a:gd name="connsiteX22" fmla="*/ 214485 w 672322"/>
                <a:gd name="connsiteY22" fmla="*/ 126610 h 18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2322" h="182921">
                  <a:moveTo>
                    <a:pt x="369230" y="0"/>
                  </a:moveTo>
                  <a:lnTo>
                    <a:pt x="369230" y="0"/>
                  </a:lnTo>
                  <a:cubicBezTo>
                    <a:pt x="327027" y="14068"/>
                    <a:pt x="286953" y="38509"/>
                    <a:pt x="242620" y="42203"/>
                  </a:cubicBezTo>
                  <a:cubicBezTo>
                    <a:pt x="225771" y="43607"/>
                    <a:pt x="215539" y="21629"/>
                    <a:pt x="200417" y="14068"/>
                  </a:cubicBezTo>
                  <a:cubicBezTo>
                    <a:pt x="187154" y="7436"/>
                    <a:pt x="172282" y="4689"/>
                    <a:pt x="158214" y="0"/>
                  </a:cubicBezTo>
                  <a:cubicBezTo>
                    <a:pt x="106633" y="4689"/>
                    <a:pt x="51966" y="-4118"/>
                    <a:pt x="3470" y="14068"/>
                  </a:cubicBezTo>
                  <a:cubicBezTo>
                    <a:pt x="-12361" y="20005"/>
                    <a:pt x="30223" y="35336"/>
                    <a:pt x="45673" y="42203"/>
                  </a:cubicBezTo>
                  <a:cubicBezTo>
                    <a:pt x="112554" y="71928"/>
                    <a:pt x="143705" y="72610"/>
                    <a:pt x="214485" y="84407"/>
                  </a:cubicBezTo>
                  <a:lnTo>
                    <a:pt x="664651" y="70339"/>
                  </a:lnTo>
                  <a:cubicBezTo>
                    <a:pt x="683739" y="67260"/>
                    <a:pt x="662661" y="29166"/>
                    <a:pt x="650583" y="14068"/>
                  </a:cubicBezTo>
                  <a:cubicBezTo>
                    <a:pt x="641320" y="2489"/>
                    <a:pt x="622448" y="4689"/>
                    <a:pt x="608380" y="0"/>
                  </a:cubicBezTo>
                  <a:cubicBezTo>
                    <a:pt x="582960" y="2824"/>
                    <a:pt x="468142" y="9861"/>
                    <a:pt x="425500" y="28136"/>
                  </a:cubicBezTo>
                  <a:cubicBezTo>
                    <a:pt x="409960" y="34796"/>
                    <a:pt x="397365" y="46893"/>
                    <a:pt x="383297" y="56271"/>
                  </a:cubicBezTo>
                  <a:cubicBezTo>
                    <a:pt x="369229" y="51582"/>
                    <a:pt x="351579" y="31717"/>
                    <a:pt x="341094" y="42203"/>
                  </a:cubicBezTo>
                  <a:cubicBezTo>
                    <a:pt x="320123" y="63174"/>
                    <a:pt x="342571" y="124965"/>
                    <a:pt x="312959" y="126610"/>
                  </a:cubicBezTo>
                  <a:lnTo>
                    <a:pt x="59740" y="140677"/>
                  </a:lnTo>
                  <a:cubicBezTo>
                    <a:pt x="14536" y="185883"/>
                    <a:pt x="2533" y="182880"/>
                    <a:pt x="130079" y="182880"/>
                  </a:cubicBezTo>
                  <a:cubicBezTo>
                    <a:pt x="280208" y="182880"/>
                    <a:pt x="430190" y="173502"/>
                    <a:pt x="580245" y="168813"/>
                  </a:cubicBezTo>
                  <a:cubicBezTo>
                    <a:pt x="570867" y="159434"/>
                    <a:pt x="563483" y="147501"/>
                    <a:pt x="552110" y="140677"/>
                  </a:cubicBezTo>
                  <a:cubicBezTo>
                    <a:pt x="502758" y="111066"/>
                    <a:pt x="451406" y="133922"/>
                    <a:pt x="397365" y="140677"/>
                  </a:cubicBezTo>
                  <a:cubicBezTo>
                    <a:pt x="281819" y="179193"/>
                    <a:pt x="342616" y="168813"/>
                    <a:pt x="214485" y="168813"/>
                  </a:cubicBezTo>
                  <a:lnTo>
                    <a:pt x="214485" y="126610"/>
                  </a:lnTo>
                  <a:lnTo>
                    <a:pt x="214485" y="126610"/>
                  </a:lnTo>
                </a:path>
              </a:pathLst>
            </a:custGeom>
            <a:solidFill>
              <a:srgbClr val="94C0E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Oval 57"/>
          <p:cNvSpPr/>
          <p:nvPr/>
        </p:nvSpPr>
        <p:spPr>
          <a:xfrm>
            <a:off x="2063467" y="1966636"/>
            <a:ext cx="52712" cy="102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87370" y="1894524"/>
            <a:ext cx="52712" cy="102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368267" y="2271436"/>
            <a:ext cx="52712" cy="102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6935757" y="1117632"/>
            <a:ext cx="3004583" cy="4331922"/>
            <a:chOff x="6935757" y="1117631"/>
            <a:chExt cx="3004583" cy="489725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7" b="99306" l="27917" r="736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14" t="11487" r="34502" b="4616"/>
            <a:stretch/>
          </p:blipFill>
          <p:spPr>
            <a:xfrm>
              <a:off x="7216728" y="1117631"/>
              <a:ext cx="2442641" cy="4897257"/>
            </a:xfrm>
            <a:prstGeom prst="rect">
              <a:avLst/>
            </a:prstGeom>
          </p:spPr>
        </p:pic>
        <p:sp>
          <p:nvSpPr>
            <p:cNvPr id="61" name="Freeform: Shape 60"/>
            <p:cNvSpPr/>
            <p:nvPr/>
          </p:nvSpPr>
          <p:spPr>
            <a:xfrm>
              <a:off x="8438048" y="1214535"/>
              <a:ext cx="1502292" cy="3495677"/>
            </a:xfrm>
            <a:custGeom>
              <a:avLst/>
              <a:gdLst>
                <a:gd name="connsiteX0" fmla="*/ 0 w 1955409"/>
                <a:gd name="connsiteY0" fmla="*/ 267286 h 5022166"/>
                <a:gd name="connsiteX1" fmla="*/ 0 w 1955409"/>
                <a:gd name="connsiteY1" fmla="*/ 267286 h 5022166"/>
                <a:gd name="connsiteX2" fmla="*/ 28135 w 1955409"/>
                <a:gd name="connsiteY2" fmla="*/ 84406 h 5022166"/>
                <a:gd name="connsiteX3" fmla="*/ 56271 w 1955409"/>
                <a:gd name="connsiteY3" fmla="*/ 56271 h 5022166"/>
                <a:gd name="connsiteX4" fmla="*/ 140677 w 1955409"/>
                <a:gd name="connsiteY4" fmla="*/ 0 h 5022166"/>
                <a:gd name="connsiteX5" fmla="*/ 562708 w 1955409"/>
                <a:gd name="connsiteY5" fmla="*/ 14068 h 5022166"/>
                <a:gd name="connsiteX6" fmla="*/ 618979 w 1955409"/>
                <a:gd name="connsiteY6" fmla="*/ 42203 h 5022166"/>
                <a:gd name="connsiteX7" fmla="*/ 661182 w 1955409"/>
                <a:gd name="connsiteY7" fmla="*/ 56271 h 5022166"/>
                <a:gd name="connsiteX8" fmla="*/ 731520 w 1955409"/>
                <a:gd name="connsiteY8" fmla="*/ 112542 h 5022166"/>
                <a:gd name="connsiteX9" fmla="*/ 773723 w 1955409"/>
                <a:gd name="connsiteY9" fmla="*/ 140677 h 5022166"/>
                <a:gd name="connsiteX10" fmla="*/ 801859 w 1955409"/>
                <a:gd name="connsiteY10" fmla="*/ 168813 h 5022166"/>
                <a:gd name="connsiteX11" fmla="*/ 844062 w 1955409"/>
                <a:gd name="connsiteY11" fmla="*/ 196948 h 5022166"/>
                <a:gd name="connsiteX12" fmla="*/ 928468 w 1955409"/>
                <a:gd name="connsiteY12" fmla="*/ 281354 h 5022166"/>
                <a:gd name="connsiteX13" fmla="*/ 998806 w 1955409"/>
                <a:gd name="connsiteY13" fmla="*/ 365760 h 5022166"/>
                <a:gd name="connsiteX14" fmla="*/ 1055077 w 1955409"/>
                <a:gd name="connsiteY14" fmla="*/ 478302 h 5022166"/>
                <a:gd name="connsiteX15" fmla="*/ 1125415 w 1955409"/>
                <a:gd name="connsiteY15" fmla="*/ 604911 h 5022166"/>
                <a:gd name="connsiteX16" fmla="*/ 1153551 w 1955409"/>
                <a:gd name="connsiteY16" fmla="*/ 661182 h 5022166"/>
                <a:gd name="connsiteX17" fmla="*/ 1167619 w 1955409"/>
                <a:gd name="connsiteY17" fmla="*/ 703385 h 5022166"/>
                <a:gd name="connsiteX18" fmla="*/ 1209822 w 1955409"/>
                <a:gd name="connsiteY18" fmla="*/ 787791 h 5022166"/>
                <a:gd name="connsiteX19" fmla="*/ 1223889 w 1955409"/>
                <a:gd name="connsiteY19" fmla="*/ 858130 h 5022166"/>
                <a:gd name="connsiteX20" fmla="*/ 1252025 w 1955409"/>
                <a:gd name="connsiteY20" fmla="*/ 942536 h 5022166"/>
                <a:gd name="connsiteX21" fmla="*/ 1266092 w 1955409"/>
                <a:gd name="connsiteY21" fmla="*/ 984739 h 5022166"/>
                <a:gd name="connsiteX22" fmla="*/ 1294228 w 1955409"/>
                <a:gd name="connsiteY22" fmla="*/ 1083213 h 5022166"/>
                <a:gd name="connsiteX23" fmla="*/ 1308295 w 1955409"/>
                <a:gd name="connsiteY23" fmla="*/ 1139483 h 5022166"/>
                <a:gd name="connsiteX24" fmla="*/ 1336431 w 1955409"/>
                <a:gd name="connsiteY24" fmla="*/ 1223890 h 5022166"/>
                <a:gd name="connsiteX25" fmla="*/ 1364566 w 1955409"/>
                <a:gd name="connsiteY25" fmla="*/ 1336431 h 5022166"/>
                <a:gd name="connsiteX26" fmla="*/ 1392702 w 1955409"/>
                <a:gd name="connsiteY26" fmla="*/ 1420837 h 5022166"/>
                <a:gd name="connsiteX27" fmla="*/ 1434905 w 1955409"/>
                <a:gd name="connsiteY27" fmla="*/ 1575582 h 5022166"/>
                <a:gd name="connsiteX28" fmla="*/ 1463040 w 1955409"/>
                <a:gd name="connsiteY28" fmla="*/ 1631853 h 5022166"/>
                <a:gd name="connsiteX29" fmla="*/ 1491175 w 1955409"/>
                <a:gd name="connsiteY29" fmla="*/ 1758462 h 5022166"/>
                <a:gd name="connsiteX30" fmla="*/ 1505243 w 1955409"/>
                <a:gd name="connsiteY30" fmla="*/ 1800665 h 5022166"/>
                <a:gd name="connsiteX31" fmla="*/ 1547446 w 1955409"/>
                <a:gd name="connsiteY31" fmla="*/ 2110154 h 5022166"/>
                <a:gd name="connsiteX32" fmla="*/ 1561514 w 1955409"/>
                <a:gd name="connsiteY32" fmla="*/ 2236763 h 5022166"/>
                <a:gd name="connsiteX33" fmla="*/ 1589649 w 1955409"/>
                <a:gd name="connsiteY33" fmla="*/ 2405576 h 5022166"/>
                <a:gd name="connsiteX34" fmla="*/ 1603717 w 1955409"/>
                <a:gd name="connsiteY34" fmla="*/ 2546253 h 5022166"/>
                <a:gd name="connsiteX35" fmla="*/ 1631852 w 1955409"/>
                <a:gd name="connsiteY35" fmla="*/ 2686930 h 5022166"/>
                <a:gd name="connsiteX36" fmla="*/ 1645920 w 1955409"/>
                <a:gd name="connsiteY36" fmla="*/ 2799471 h 5022166"/>
                <a:gd name="connsiteX37" fmla="*/ 1659988 w 1955409"/>
                <a:gd name="connsiteY37" fmla="*/ 3123028 h 5022166"/>
                <a:gd name="connsiteX38" fmla="*/ 1688123 w 1955409"/>
                <a:gd name="connsiteY38" fmla="*/ 3291840 h 5022166"/>
                <a:gd name="connsiteX39" fmla="*/ 1716259 w 1955409"/>
                <a:gd name="connsiteY39" fmla="*/ 3516923 h 5022166"/>
                <a:gd name="connsiteX40" fmla="*/ 1730326 w 1955409"/>
                <a:gd name="connsiteY40" fmla="*/ 4093699 h 5022166"/>
                <a:gd name="connsiteX41" fmla="*/ 1744394 w 1955409"/>
                <a:gd name="connsiteY41" fmla="*/ 4220308 h 5022166"/>
                <a:gd name="connsiteX42" fmla="*/ 1786597 w 1955409"/>
                <a:gd name="connsiteY42" fmla="*/ 4459459 h 5022166"/>
                <a:gd name="connsiteX43" fmla="*/ 1814732 w 1955409"/>
                <a:gd name="connsiteY43" fmla="*/ 4628271 h 5022166"/>
                <a:gd name="connsiteX44" fmla="*/ 1828800 w 1955409"/>
                <a:gd name="connsiteY44" fmla="*/ 4740813 h 5022166"/>
                <a:gd name="connsiteX45" fmla="*/ 1856935 w 1955409"/>
                <a:gd name="connsiteY45" fmla="*/ 4825219 h 5022166"/>
                <a:gd name="connsiteX46" fmla="*/ 1871003 w 1955409"/>
                <a:gd name="connsiteY46" fmla="*/ 4881490 h 5022166"/>
                <a:gd name="connsiteX47" fmla="*/ 1899139 w 1955409"/>
                <a:gd name="connsiteY47" fmla="*/ 4937760 h 5022166"/>
                <a:gd name="connsiteX48" fmla="*/ 1913206 w 1955409"/>
                <a:gd name="connsiteY48" fmla="*/ 4979963 h 5022166"/>
                <a:gd name="connsiteX49" fmla="*/ 1955409 w 1955409"/>
                <a:gd name="connsiteY49" fmla="*/ 5022166 h 5022166"/>
                <a:gd name="connsiteX50" fmla="*/ 1955409 w 1955409"/>
                <a:gd name="connsiteY50" fmla="*/ 5022166 h 502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55409" h="5022166">
                  <a:moveTo>
                    <a:pt x="0" y="267286"/>
                  </a:moveTo>
                  <a:lnTo>
                    <a:pt x="0" y="267286"/>
                  </a:lnTo>
                  <a:cubicBezTo>
                    <a:pt x="912" y="259079"/>
                    <a:pt x="10732" y="119212"/>
                    <a:pt x="28135" y="84406"/>
                  </a:cubicBezTo>
                  <a:cubicBezTo>
                    <a:pt x="34066" y="72543"/>
                    <a:pt x="45660" y="64229"/>
                    <a:pt x="56271" y="56271"/>
                  </a:cubicBezTo>
                  <a:cubicBezTo>
                    <a:pt x="83323" y="35982"/>
                    <a:pt x="140677" y="0"/>
                    <a:pt x="140677" y="0"/>
                  </a:cubicBezTo>
                  <a:cubicBezTo>
                    <a:pt x="281354" y="4689"/>
                    <a:pt x="422498" y="1697"/>
                    <a:pt x="562708" y="14068"/>
                  </a:cubicBezTo>
                  <a:cubicBezTo>
                    <a:pt x="583598" y="15911"/>
                    <a:pt x="599704" y="33942"/>
                    <a:pt x="618979" y="42203"/>
                  </a:cubicBezTo>
                  <a:cubicBezTo>
                    <a:pt x="632609" y="48044"/>
                    <a:pt x="647919" y="49639"/>
                    <a:pt x="661182" y="56271"/>
                  </a:cubicBezTo>
                  <a:cubicBezTo>
                    <a:pt x="718919" y="85140"/>
                    <a:pt x="687901" y="77647"/>
                    <a:pt x="731520" y="112542"/>
                  </a:cubicBezTo>
                  <a:cubicBezTo>
                    <a:pt x="744722" y="123104"/>
                    <a:pt x="760521" y="130115"/>
                    <a:pt x="773723" y="140677"/>
                  </a:cubicBezTo>
                  <a:cubicBezTo>
                    <a:pt x="784080" y="148963"/>
                    <a:pt x="791502" y="160527"/>
                    <a:pt x="801859" y="168813"/>
                  </a:cubicBezTo>
                  <a:cubicBezTo>
                    <a:pt x="815061" y="179375"/>
                    <a:pt x="831425" y="185716"/>
                    <a:pt x="844062" y="196948"/>
                  </a:cubicBezTo>
                  <a:cubicBezTo>
                    <a:pt x="873801" y="223383"/>
                    <a:pt x="906397" y="248247"/>
                    <a:pt x="928468" y="281354"/>
                  </a:cubicBezTo>
                  <a:cubicBezTo>
                    <a:pt x="967638" y="340110"/>
                    <a:pt x="944648" y="311602"/>
                    <a:pt x="998806" y="365760"/>
                  </a:cubicBezTo>
                  <a:cubicBezTo>
                    <a:pt x="1031136" y="462749"/>
                    <a:pt x="1005971" y="429195"/>
                    <a:pt x="1055077" y="478302"/>
                  </a:cubicBezTo>
                  <a:cubicBezTo>
                    <a:pt x="1093979" y="595005"/>
                    <a:pt x="1028674" y="411433"/>
                    <a:pt x="1125415" y="604911"/>
                  </a:cubicBezTo>
                  <a:cubicBezTo>
                    <a:pt x="1134794" y="623668"/>
                    <a:pt x="1145290" y="641907"/>
                    <a:pt x="1153551" y="661182"/>
                  </a:cubicBezTo>
                  <a:cubicBezTo>
                    <a:pt x="1159392" y="674812"/>
                    <a:pt x="1160987" y="690122"/>
                    <a:pt x="1167619" y="703385"/>
                  </a:cubicBezTo>
                  <a:cubicBezTo>
                    <a:pt x="1202000" y="772146"/>
                    <a:pt x="1192144" y="717077"/>
                    <a:pt x="1209822" y="787791"/>
                  </a:cubicBezTo>
                  <a:cubicBezTo>
                    <a:pt x="1215621" y="810988"/>
                    <a:pt x="1217598" y="835062"/>
                    <a:pt x="1223889" y="858130"/>
                  </a:cubicBezTo>
                  <a:cubicBezTo>
                    <a:pt x="1231692" y="886742"/>
                    <a:pt x="1242647" y="914401"/>
                    <a:pt x="1252025" y="942536"/>
                  </a:cubicBezTo>
                  <a:cubicBezTo>
                    <a:pt x="1256714" y="956604"/>
                    <a:pt x="1262495" y="970353"/>
                    <a:pt x="1266092" y="984739"/>
                  </a:cubicBezTo>
                  <a:cubicBezTo>
                    <a:pt x="1310080" y="1160689"/>
                    <a:pt x="1253856" y="941912"/>
                    <a:pt x="1294228" y="1083213"/>
                  </a:cubicBezTo>
                  <a:cubicBezTo>
                    <a:pt x="1299539" y="1101803"/>
                    <a:pt x="1302739" y="1120964"/>
                    <a:pt x="1308295" y="1139483"/>
                  </a:cubicBezTo>
                  <a:cubicBezTo>
                    <a:pt x="1316817" y="1167890"/>
                    <a:pt x="1329238" y="1195118"/>
                    <a:pt x="1336431" y="1223890"/>
                  </a:cubicBezTo>
                  <a:cubicBezTo>
                    <a:pt x="1345809" y="1261404"/>
                    <a:pt x="1352338" y="1299747"/>
                    <a:pt x="1364566" y="1336431"/>
                  </a:cubicBezTo>
                  <a:cubicBezTo>
                    <a:pt x="1373945" y="1364566"/>
                    <a:pt x="1386886" y="1391756"/>
                    <a:pt x="1392702" y="1420837"/>
                  </a:cubicBezTo>
                  <a:cubicBezTo>
                    <a:pt x="1402993" y="1472297"/>
                    <a:pt x="1411105" y="1527980"/>
                    <a:pt x="1434905" y="1575582"/>
                  </a:cubicBezTo>
                  <a:lnTo>
                    <a:pt x="1463040" y="1631853"/>
                  </a:lnTo>
                  <a:cubicBezTo>
                    <a:pt x="1472707" y="1680186"/>
                    <a:pt x="1477934" y="1712118"/>
                    <a:pt x="1491175" y="1758462"/>
                  </a:cubicBezTo>
                  <a:cubicBezTo>
                    <a:pt x="1495249" y="1772720"/>
                    <a:pt x="1500554" y="1786597"/>
                    <a:pt x="1505243" y="1800665"/>
                  </a:cubicBezTo>
                  <a:cubicBezTo>
                    <a:pt x="1538030" y="2095744"/>
                    <a:pt x="1495558" y="1729641"/>
                    <a:pt x="1547446" y="2110154"/>
                  </a:cubicBezTo>
                  <a:cubicBezTo>
                    <a:pt x="1553183" y="2152227"/>
                    <a:pt x="1555509" y="2194727"/>
                    <a:pt x="1561514" y="2236763"/>
                  </a:cubicBezTo>
                  <a:cubicBezTo>
                    <a:pt x="1569582" y="2293237"/>
                    <a:pt x="1583972" y="2348812"/>
                    <a:pt x="1589649" y="2405576"/>
                  </a:cubicBezTo>
                  <a:cubicBezTo>
                    <a:pt x="1594338" y="2452468"/>
                    <a:pt x="1596726" y="2499648"/>
                    <a:pt x="1603717" y="2546253"/>
                  </a:cubicBezTo>
                  <a:cubicBezTo>
                    <a:pt x="1610811" y="2593545"/>
                    <a:pt x="1625920" y="2639478"/>
                    <a:pt x="1631852" y="2686930"/>
                  </a:cubicBezTo>
                  <a:lnTo>
                    <a:pt x="1645920" y="2799471"/>
                  </a:lnTo>
                  <a:cubicBezTo>
                    <a:pt x="1650609" y="2907323"/>
                    <a:pt x="1650769" y="3015468"/>
                    <a:pt x="1659988" y="3123028"/>
                  </a:cubicBezTo>
                  <a:cubicBezTo>
                    <a:pt x="1664860" y="3179866"/>
                    <a:pt x="1681823" y="3235142"/>
                    <a:pt x="1688123" y="3291840"/>
                  </a:cubicBezTo>
                  <a:cubicBezTo>
                    <a:pt x="1705853" y="3451405"/>
                    <a:pt x="1696186" y="3376414"/>
                    <a:pt x="1716259" y="3516923"/>
                  </a:cubicBezTo>
                  <a:cubicBezTo>
                    <a:pt x="1720948" y="3709182"/>
                    <a:pt x="1722640" y="3901537"/>
                    <a:pt x="1730326" y="4093699"/>
                  </a:cubicBezTo>
                  <a:cubicBezTo>
                    <a:pt x="1732023" y="4136128"/>
                    <a:pt x="1738389" y="4178272"/>
                    <a:pt x="1744394" y="4220308"/>
                  </a:cubicBezTo>
                  <a:cubicBezTo>
                    <a:pt x="1782544" y="4487361"/>
                    <a:pt x="1758791" y="4301890"/>
                    <a:pt x="1786597" y="4459459"/>
                  </a:cubicBezTo>
                  <a:cubicBezTo>
                    <a:pt x="1796511" y="4515638"/>
                    <a:pt x="1806270" y="4571855"/>
                    <a:pt x="1814732" y="4628271"/>
                  </a:cubicBezTo>
                  <a:cubicBezTo>
                    <a:pt x="1820340" y="4665659"/>
                    <a:pt x="1820879" y="4703846"/>
                    <a:pt x="1828800" y="4740813"/>
                  </a:cubicBezTo>
                  <a:cubicBezTo>
                    <a:pt x="1835014" y="4769812"/>
                    <a:pt x="1849742" y="4796447"/>
                    <a:pt x="1856935" y="4825219"/>
                  </a:cubicBezTo>
                  <a:cubicBezTo>
                    <a:pt x="1861624" y="4843976"/>
                    <a:pt x="1864214" y="4863387"/>
                    <a:pt x="1871003" y="4881490"/>
                  </a:cubicBezTo>
                  <a:cubicBezTo>
                    <a:pt x="1878366" y="4901125"/>
                    <a:pt x="1890878" y="4918485"/>
                    <a:pt x="1899139" y="4937760"/>
                  </a:cubicBezTo>
                  <a:cubicBezTo>
                    <a:pt x="1904980" y="4951390"/>
                    <a:pt x="1905577" y="4967248"/>
                    <a:pt x="1913206" y="4979963"/>
                  </a:cubicBezTo>
                  <a:lnTo>
                    <a:pt x="1955409" y="5022166"/>
                  </a:lnTo>
                  <a:lnTo>
                    <a:pt x="1955409" y="5022166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6935757" y="1226401"/>
              <a:ext cx="1451934" cy="3612709"/>
            </a:xfrm>
            <a:custGeom>
              <a:avLst/>
              <a:gdLst>
                <a:gd name="connsiteX0" fmla="*/ 2025748 w 2025748"/>
                <a:gd name="connsiteY0" fmla="*/ 225083 h 5078437"/>
                <a:gd name="connsiteX1" fmla="*/ 2025748 w 2025748"/>
                <a:gd name="connsiteY1" fmla="*/ 225083 h 5078437"/>
                <a:gd name="connsiteX2" fmla="*/ 1955409 w 2025748"/>
                <a:gd name="connsiteY2" fmla="*/ 126610 h 5078437"/>
                <a:gd name="connsiteX3" fmla="*/ 1941342 w 2025748"/>
                <a:gd name="connsiteY3" fmla="*/ 84406 h 5078437"/>
                <a:gd name="connsiteX4" fmla="*/ 1913206 w 2025748"/>
                <a:gd name="connsiteY4" fmla="*/ 42203 h 5078437"/>
                <a:gd name="connsiteX5" fmla="*/ 1828800 w 2025748"/>
                <a:gd name="connsiteY5" fmla="*/ 0 h 5078437"/>
                <a:gd name="connsiteX6" fmla="*/ 1505243 w 2025748"/>
                <a:gd name="connsiteY6" fmla="*/ 14068 h 5078437"/>
                <a:gd name="connsiteX7" fmla="*/ 1463040 w 2025748"/>
                <a:gd name="connsiteY7" fmla="*/ 28136 h 5078437"/>
                <a:gd name="connsiteX8" fmla="*/ 1350499 w 2025748"/>
                <a:gd name="connsiteY8" fmla="*/ 70339 h 5078437"/>
                <a:gd name="connsiteX9" fmla="*/ 1237957 w 2025748"/>
                <a:gd name="connsiteY9" fmla="*/ 154745 h 5078437"/>
                <a:gd name="connsiteX10" fmla="*/ 1209822 w 2025748"/>
                <a:gd name="connsiteY10" fmla="*/ 196948 h 5078437"/>
                <a:gd name="connsiteX11" fmla="*/ 1139483 w 2025748"/>
                <a:gd name="connsiteY11" fmla="*/ 267286 h 5078437"/>
                <a:gd name="connsiteX12" fmla="*/ 1083213 w 2025748"/>
                <a:gd name="connsiteY12" fmla="*/ 351693 h 5078437"/>
                <a:gd name="connsiteX13" fmla="*/ 1012874 w 2025748"/>
                <a:gd name="connsiteY13" fmla="*/ 436099 h 5078437"/>
                <a:gd name="connsiteX14" fmla="*/ 970671 w 2025748"/>
                <a:gd name="connsiteY14" fmla="*/ 520505 h 5078437"/>
                <a:gd name="connsiteX15" fmla="*/ 900333 w 2025748"/>
                <a:gd name="connsiteY15" fmla="*/ 618979 h 5078437"/>
                <a:gd name="connsiteX16" fmla="*/ 886265 w 2025748"/>
                <a:gd name="connsiteY16" fmla="*/ 661182 h 5078437"/>
                <a:gd name="connsiteX17" fmla="*/ 829994 w 2025748"/>
                <a:gd name="connsiteY17" fmla="*/ 745588 h 5078437"/>
                <a:gd name="connsiteX18" fmla="*/ 815926 w 2025748"/>
                <a:gd name="connsiteY18" fmla="*/ 787791 h 5078437"/>
                <a:gd name="connsiteX19" fmla="*/ 787791 w 2025748"/>
                <a:gd name="connsiteY19" fmla="*/ 900333 h 5078437"/>
                <a:gd name="connsiteX20" fmla="*/ 759656 w 2025748"/>
                <a:gd name="connsiteY20" fmla="*/ 942536 h 5078437"/>
                <a:gd name="connsiteX21" fmla="*/ 717453 w 2025748"/>
                <a:gd name="connsiteY21" fmla="*/ 1069145 h 5078437"/>
                <a:gd name="connsiteX22" fmla="*/ 689317 w 2025748"/>
                <a:gd name="connsiteY22" fmla="*/ 1167619 h 5078437"/>
                <a:gd name="connsiteX23" fmla="*/ 633046 w 2025748"/>
                <a:gd name="connsiteY23" fmla="*/ 1336431 h 5078437"/>
                <a:gd name="connsiteX24" fmla="*/ 618979 w 2025748"/>
                <a:gd name="connsiteY24" fmla="*/ 1378634 h 5078437"/>
                <a:gd name="connsiteX25" fmla="*/ 604911 w 2025748"/>
                <a:gd name="connsiteY25" fmla="*/ 1434905 h 5078437"/>
                <a:gd name="connsiteX26" fmla="*/ 590843 w 2025748"/>
                <a:gd name="connsiteY26" fmla="*/ 1477108 h 5078437"/>
                <a:gd name="connsiteX27" fmla="*/ 562708 w 2025748"/>
                <a:gd name="connsiteY27" fmla="*/ 1589650 h 5078437"/>
                <a:gd name="connsiteX28" fmla="*/ 548640 w 2025748"/>
                <a:gd name="connsiteY28" fmla="*/ 1631853 h 5078437"/>
                <a:gd name="connsiteX29" fmla="*/ 520505 w 2025748"/>
                <a:gd name="connsiteY29" fmla="*/ 1786597 h 5078437"/>
                <a:gd name="connsiteX30" fmla="*/ 506437 w 2025748"/>
                <a:gd name="connsiteY30" fmla="*/ 1828800 h 5078437"/>
                <a:gd name="connsiteX31" fmla="*/ 478302 w 2025748"/>
                <a:gd name="connsiteY31" fmla="*/ 2067951 h 5078437"/>
                <a:gd name="connsiteX32" fmla="*/ 464234 w 2025748"/>
                <a:gd name="connsiteY32" fmla="*/ 2166425 h 5078437"/>
                <a:gd name="connsiteX33" fmla="*/ 450166 w 2025748"/>
                <a:gd name="connsiteY33" fmla="*/ 2222696 h 5078437"/>
                <a:gd name="connsiteX34" fmla="*/ 407963 w 2025748"/>
                <a:gd name="connsiteY34" fmla="*/ 2489982 h 5078437"/>
                <a:gd name="connsiteX35" fmla="*/ 407963 w 2025748"/>
                <a:gd name="connsiteY35" fmla="*/ 2489982 h 5078437"/>
                <a:gd name="connsiteX36" fmla="*/ 393896 w 2025748"/>
                <a:gd name="connsiteY36" fmla="*/ 2616591 h 5078437"/>
                <a:gd name="connsiteX37" fmla="*/ 365760 w 2025748"/>
                <a:gd name="connsiteY37" fmla="*/ 2813539 h 5078437"/>
                <a:gd name="connsiteX38" fmla="*/ 337625 w 2025748"/>
                <a:gd name="connsiteY38" fmla="*/ 3601330 h 5078437"/>
                <a:gd name="connsiteX39" fmla="*/ 323557 w 2025748"/>
                <a:gd name="connsiteY39" fmla="*/ 3643533 h 5078437"/>
                <a:gd name="connsiteX40" fmla="*/ 309489 w 2025748"/>
                <a:gd name="connsiteY40" fmla="*/ 3798277 h 5078437"/>
                <a:gd name="connsiteX41" fmla="*/ 295422 w 2025748"/>
                <a:gd name="connsiteY41" fmla="*/ 3854548 h 5078437"/>
                <a:gd name="connsiteX42" fmla="*/ 253219 w 2025748"/>
                <a:gd name="connsiteY42" fmla="*/ 4403188 h 5078437"/>
                <a:gd name="connsiteX43" fmla="*/ 239151 w 2025748"/>
                <a:gd name="connsiteY43" fmla="*/ 4473526 h 5078437"/>
                <a:gd name="connsiteX44" fmla="*/ 182880 w 2025748"/>
                <a:gd name="connsiteY44" fmla="*/ 4642339 h 5078437"/>
                <a:gd name="connsiteX45" fmla="*/ 154745 w 2025748"/>
                <a:gd name="connsiteY45" fmla="*/ 4768948 h 5078437"/>
                <a:gd name="connsiteX46" fmla="*/ 126609 w 2025748"/>
                <a:gd name="connsiteY46" fmla="*/ 4811151 h 5078437"/>
                <a:gd name="connsiteX47" fmla="*/ 112542 w 2025748"/>
                <a:gd name="connsiteY47" fmla="*/ 4881490 h 5078437"/>
                <a:gd name="connsiteX48" fmla="*/ 84406 w 2025748"/>
                <a:gd name="connsiteY48" fmla="*/ 4909625 h 5078437"/>
                <a:gd name="connsiteX49" fmla="*/ 70339 w 2025748"/>
                <a:gd name="connsiteY49" fmla="*/ 4965896 h 5078437"/>
                <a:gd name="connsiteX50" fmla="*/ 14068 w 2025748"/>
                <a:gd name="connsiteY50" fmla="*/ 5050302 h 5078437"/>
                <a:gd name="connsiteX51" fmla="*/ 0 w 2025748"/>
                <a:gd name="connsiteY51" fmla="*/ 5078437 h 5078437"/>
                <a:gd name="connsiteX52" fmla="*/ 0 w 2025748"/>
                <a:gd name="connsiteY52" fmla="*/ 5078437 h 507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025748" h="5078437">
                  <a:moveTo>
                    <a:pt x="2025748" y="225083"/>
                  </a:moveTo>
                  <a:lnTo>
                    <a:pt x="2025748" y="225083"/>
                  </a:lnTo>
                  <a:cubicBezTo>
                    <a:pt x="2002302" y="192259"/>
                    <a:pt x="1976163" y="161200"/>
                    <a:pt x="1955409" y="126610"/>
                  </a:cubicBezTo>
                  <a:cubicBezTo>
                    <a:pt x="1947780" y="113894"/>
                    <a:pt x="1947974" y="97669"/>
                    <a:pt x="1941342" y="84406"/>
                  </a:cubicBezTo>
                  <a:cubicBezTo>
                    <a:pt x="1933781" y="69284"/>
                    <a:pt x="1925161" y="54158"/>
                    <a:pt x="1913206" y="42203"/>
                  </a:cubicBezTo>
                  <a:cubicBezTo>
                    <a:pt x="1885936" y="14933"/>
                    <a:pt x="1863124" y="11442"/>
                    <a:pt x="1828800" y="0"/>
                  </a:cubicBezTo>
                  <a:cubicBezTo>
                    <a:pt x="1720948" y="4689"/>
                    <a:pt x="1612879" y="5788"/>
                    <a:pt x="1505243" y="14068"/>
                  </a:cubicBezTo>
                  <a:cubicBezTo>
                    <a:pt x="1490458" y="15205"/>
                    <a:pt x="1476924" y="22929"/>
                    <a:pt x="1463040" y="28136"/>
                  </a:cubicBezTo>
                  <a:cubicBezTo>
                    <a:pt x="1328470" y="78600"/>
                    <a:pt x="1446292" y="38407"/>
                    <a:pt x="1350499" y="70339"/>
                  </a:cubicBezTo>
                  <a:cubicBezTo>
                    <a:pt x="1269674" y="151162"/>
                    <a:pt x="1311616" y="130191"/>
                    <a:pt x="1237957" y="154745"/>
                  </a:cubicBezTo>
                  <a:cubicBezTo>
                    <a:pt x="1228579" y="168813"/>
                    <a:pt x="1220955" y="184224"/>
                    <a:pt x="1209822" y="196948"/>
                  </a:cubicBezTo>
                  <a:cubicBezTo>
                    <a:pt x="1187987" y="221902"/>
                    <a:pt x="1157875" y="239697"/>
                    <a:pt x="1139483" y="267286"/>
                  </a:cubicBezTo>
                  <a:cubicBezTo>
                    <a:pt x="1120726" y="295422"/>
                    <a:pt x="1107124" y="327783"/>
                    <a:pt x="1083213" y="351693"/>
                  </a:cubicBezTo>
                  <a:cubicBezTo>
                    <a:pt x="1052099" y="382807"/>
                    <a:pt x="1032460" y="396926"/>
                    <a:pt x="1012874" y="436099"/>
                  </a:cubicBezTo>
                  <a:cubicBezTo>
                    <a:pt x="966419" y="529009"/>
                    <a:pt x="1037862" y="426437"/>
                    <a:pt x="970671" y="520505"/>
                  </a:cubicBezTo>
                  <a:cubicBezTo>
                    <a:pt x="960050" y="535375"/>
                    <a:pt x="911385" y="596875"/>
                    <a:pt x="900333" y="618979"/>
                  </a:cubicBezTo>
                  <a:cubicBezTo>
                    <a:pt x="893701" y="632242"/>
                    <a:pt x="893466" y="648219"/>
                    <a:pt x="886265" y="661182"/>
                  </a:cubicBezTo>
                  <a:cubicBezTo>
                    <a:pt x="869843" y="690741"/>
                    <a:pt x="840687" y="713509"/>
                    <a:pt x="829994" y="745588"/>
                  </a:cubicBezTo>
                  <a:cubicBezTo>
                    <a:pt x="825305" y="759656"/>
                    <a:pt x="819828" y="773485"/>
                    <a:pt x="815926" y="787791"/>
                  </a:cubicBezTo>
                  <a:cubicBezTo>
                    <a:pt x="805752" y="825097"/>
                    <a:pt x="809240" y="868159"/>
                    <a:pt x="787791" y="900333"/>
                  </a:cubicBezTo>
                  <a:lnTo>
                    <a:pt x="759656" y="942536"/>
                  </a:lnTo>
                  <a:cubicBezTo>
                    <a:pt x="735942" y="1061105"/>
                    <a:pt x="761134" y="967222"/>
                    <a:pt x="717453" y="1069145"/>
                  </a:cubicBezTo>
                  <a:cubicBezTo>
                    <a:pt x="701693" y="1105918"/>
                    <a:pt x="701216" y="1127957"/>
                    <a:pt x="689317" y="1167619"/>
                  </a:cubicBezTo>
                  <a:cubicBezTo>
                    <a:pt x="689305" y="1167659"/>
                    <a:pt x="633059" y="1336392"/>
                    <a:pt x="633046" y="1336431"/>
                  </a:cubicBezTo>
                  <a:cubicBezTo>
                    <a:pt x="628357" y="1350499"/>
                    <a:pt x="622576" y="1364248"/>
                    <a:pt x="618979" y="1378634"/>
                  </a:cubicBezTo>
                  <a:cubicBezTo>
                    <a:pt x="614290" y="1397391"/>
                    <a:pt x="610223" y="1416315"/>
                    <a:pt x="604911" y="1434905"/>
                  </a:cubicBezTo>
                  <a:cubicBezTo>
                    <a:pt x="600837" y="1449163"/>
                    <a:pt x="594745" y="1462802"/>
                    <a:pt x="590843" y="1477108"/>
                  </a:cubicBezTo>
                  <a:cubicBezTo>
                    <a:pt x="580669" y="1514414"/>
                    <a:pt x="574936" y="1552966"/>
                    <a:pt x="562708" y="1589650"/>
                  </a:cubicBezTo>
                  <a:cubicBezTo>
                    <a:pt x="558019" y="1603718"/>
                    <a:pt x="552714" y="1617595"/>
                    <a:pt x="548640" y="1631853"/>
                  </a:cubicBezTo>
                  <a:cubicBezTo>
                    <a:pt x="520840" y="1729155"/>
                    <a:pt x="547069" y="1653782"/>
                    <a:pt x="520505" y="1786597"/>
                  </a:cubicBezTo>
                  <a:cubicBezTo>
                    <a:pt x="517597" y="1801138"/>
                    <a:pt x="509654" y="1814324"/>
                    <a:pt x="506437" y="1828800"/>
                  </a:cubicBezTo>
                  <a:cubicBezTo>
                    <a:pt x="487305" y="1914891"/>
                    <a:pt x="488684" y="1974512"/>
                    <a:pt x="478302" y="2067951"/>
                  </a:cubicBezTo>
                  <a:cubicBezTo>
                    <a:pt x="474640" y="2100906"/>
                    <a:pt x="470166" y="2133802"/>
                    <a:pt x="464234" y="2166425"/>
                  </a:cubicBezTo>
                  <a:cubicBezTo>
                    <a:pt x="460775" y="2185447"/>
                    <a:pt x="453479" y="2203648"/>
                    <a:pt x="450166" y="2222696"/>
                  </a:cubicBezTo>
                  <a:cubicBezTo>
                    <a:pt x="434711" y="2311561"/>
                    <a:pt x="422031" y="2400887"/>
                    <a:pt x="407963" y="2489982"/>
                  </a:cubicBezTo>
                  <a:lnTo>
                    <a:pt x="407963" y="2489982"/>
                  </a:lnTo>
                  <a:cubicBezTo>
                    <a:pt x="403274" y="2532185"/>
                    <a:pt x="398121" y="2574339"/>
                    <a:pt x="393896" y="2616591"/>
                  </a:cubicBezTo>
                  <a:cubicBezTo>
                    <a:pt x="376285" y="2792706"/>
                    <a:pt x="396837" y="2720310"/>
                    <a:pt x="365760" y="2813539"/>
                  </a:cubicBezTo>
                  <a:cubicBezTo>
                    <a:pt x="364203" y="2892966"/>
                    <a:pt x="397307" y="3362608"/>
                    <a:pt x="337625" y="3601330"/>
                  </a:cubicBezTo>
                  <a:cubicBezTo>
                    <a:pt x="334028" y="3615716"/>
                    <a:pt x="328246" y="3629465"/>
                    <a:pt x="323557" y="3643533"/>
                  </a:cubicBezTo>
                  <a:cubicBezTo>
                    <a:pt x="318868" y="3695114"/>
                    <a:pt x="316334" y="3746937"/>
                    <a:pt x="309489" y="3798277"/>
                  </a:cubicBezTo>
                  <a:cubicBezTo>
                    <a:pt x="306934" y="3817442"/>
                    <a:pt x="297097" y="3835286"/>
                    <a:pt x="295422" y="3854548"/>
                  </a:cubicBezTo>
                  <a:cubicBezTo>
                    <a:pt x="281405" y="4015742"/>
                    <a:pt x="284944" y="4244568"/>
                    <a:pt x="253219" y="4403188"/>
                  </a:cubicBezTo>
                  <a:cubicBezTo>
                    <a:pt x="248530" y="4426634"/>
                    <a:pt x="245898" y="4450587"/>
                    <a:pt x="239151" y="4473526"/>
                  </a:cubicBezTo>
                  <a:cubicBezTo>
                    <a:pt x="222414" y="4530431"/>
                    <a:pt x="182880" y="4642339"/>
                    <a:pt x="182880" y="4642339"/>
                  </a:cubicBezTo>
                  <a:cubicBezTo>
                    <a:pt x="177477" y="4674760"/>
                    <a:pt x="172062" y="4734315"/>
                    <a:pt x="154745" y="4768948"/>
                  </a:cubicBezTo>
                  <a:cubicBezTo>
                    <a:pt x="147184" y="4784070"/>
                    <a:pt x="135988" y="4797083"/>
                    <a:pt x="126609" y="4811151"/>
                  </a:cubicBezTo>
                  <a:cubicBezTo>
                    <a:pt x="121920" y="4834597"/>
                    <a:pt x="121961" y="4859513"/>
                    <a:pt x="112542" y="4881490"/>
                  </a:cubicBezTo>
                  <a:cubicBezTo>
                    <a:pt x="107317" y="4893681"/>
                    <a:pt x="90337" y="4897762"/>
                    <a:pt x="84406" y="4909625"/>
                  </a:cubicBezTo>
                  <a:cubicBezTo>
                    <a:pt x="75759" y="4926918"/>
                    <a:pt x="78985" y="4948603"/>
                    <a:pt x="70339" y="4965896"/>
                  </a:cubicBezTo>
                  <a:cubicBezTo>
                    <a:pt x="55217" y="4996141"/>
                    <a:pt x="29191" y="5020058"/>
                    <a:pt x="14068" y="5050302"/>
                  </a:cubicBezTo>
                  <a:lnTo>
                    <a:pt x="0" y="5078437"/>
                  </a:lnTo>
                  <a:lnTo>
                    <a:pt x="0" y="5078437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677713" y="310796"/>
            <a:ext cx="6321144" cy="646331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শৈবাল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ষের গঠন ব্যাখ্যা কর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955586" y="5737319"/>
            <a:ext cx="2170252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96621" y="5805199"/>
            <a:ext cx="2143719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শৈবাল কোষ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67" name="Straight Arrow Connector 66"/>
          <p:cNvCxnSpPr>
            <a:cxnSpLocks/>
          </p:cNvCxnSpPr>
          <p:nvPr/>
        </p:nvCxnSpPr>
        <p:spPr>
          <a:xfrm flipH="1" flipV="1">
            <a:off x="9327892" y="1597969"/>
            <a:ext cx="774051" cy="121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</p:cNvCxnSpPr>
          <p:nvPr/>
        </p:nvCxnSpPr>
        <p:spPr>
          <a:xfrm flipH="1" flipV="1">
            <a:off x="8739289" y="2790840"/>
            <a:ext cx="1362654" cy="208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</p:cNvCxnSpPr>
          <p:nvPr/>
        </p:nvCxnSpPr>
        <p:spPr>
          <a:xfrm flipH="1">
            <a:off x="9216279" y="2077372"/>
            <a:ext cx="885664" cy="19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 flipH="1" flipV="1">
            <a:off x="8147286" y="3581333"/>
            <a:ext cx="1954657" cy="124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flipH="1" flipV="1">
            <a:off x="8676401" y="4378331"/>
            <a:ext cx="1425542" cy="208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</p:cNvCxnSpPr>
          <p:nvPr/>
        </p:nvCxnSpPr>
        <p:spPr>
          <a:xfrm flipH="1" flipV="1">
            <a:off x="9106605" y="4638961"/>
            <a:ext cx="774051" cy="121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cxnSpLocks/>
          </p:cNvCxnSpPr>
          <p:nvPr/>
        </p:nvCxnSpPr>
        <p:spPr>
          <a:xfrm flipH="1" flipV="1">
            <a:off x="9106605" y="3870923"/>
            <a:ext cx="879224" cy="189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5655" r="83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3" y="1471138"/>
            <a:ext cx="773730" cy="2870407"/>
          </a:xfrm>
          <a:prstGeom prst="rect">
            <a:avLst/>
          </a:prstGeom>
        </p:spPr>
      </p:pic>
      <p:sp>
        <p:nvSpPr>
          <p:cNvPr id="70" name="Oval 69"/>
          <p:cNvSpPr/>
          <p:nvPr/>
        </p:nvSpPr>
        <p:spPr>
          <a:xfrm>
            <a:off x="10382914" y="4033863"/>
            <a:ext cx="273070" cy="3703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8" y="1678575"/>
            <a:ext cx="4571999" cy="25717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7258" y="3917676"/>
            <a:ext cx="4571999" cy="375010"/>
          </a:xfrm>
          <a:prstGeom prst="rect">
            <a:avLst/>
          </a:prstGeom>
          <a:solidFill>
            <a:srgbClr val="528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29" y="1436914"/>
            <a:ext cx="4005943" cy="3053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4171" y="417612"/>
            <a:ext cx="1662058" cy="707886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36849" y="4802013"/>
            <a:ext cx="105367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শিখনফলের ভিত্তিতে শ্রেণি শিক্ষক প্রয়োজন অনুযায়ী প্রশ্ন দিয়ে শিক্ষার্থীদের মূল্যায়ন করবেন ।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379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5027" y="2336799"/>
            <a:ext cx="5384801" cy="21626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717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4"/>
          <p:cNvSpPr/>
          <p:nvPr/>
        </p:nvSpPr>
        <p:spPr>
          <a:xfrm>
            <a:off x="2125394" y="499403"/>
            <a:ext cx="8229600" cy="586740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59481" y="3033138"/>
            <a:ext cx="2125394" cy="10277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pPr lvl="0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শ্রেনী  </a:t>
            </a:r>
            <a:r>
              <a:rPr lang="en-US" sz="36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950403" y="2315407"/>
            <a:ext cx="0" cy="25908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102803" y="2467807"/>
            <a:ext cx="0" cy="25908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03" y="2696407"/>
            <a:ext cx="127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84958" y="2937857"/>
            <a:ext cx="3747655" cy="16506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 নাসরীন সুলতানা</a:t>
            </a:r>
          </a:p>
          <a:p>
            <a:pPr lvl="0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শিক্ষিকা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রংপুর জিলা স্কুল,রংপুর 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9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11" y="1208868"/>
            <a:ext cx="3255760" cy="2168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11" y="3755107"/>
            <a:ext cx="3255759" cy="2180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00" y="1208868"/>
            <a:ext cx="3083933" cy="2168387"/>
          </a:xfrm>
          <a:prstGeom prst="rect">
            <a:avLst/>
          </a:prstGeom>
        </p:spPr>
      </p:pic>
      <p:pic>
        <p:nvPicPr>
          <p:cNvPr id="1026" name="Picture 2" descr="http://media.gettyimages.com/videos/spirogyra-alga-strand-light-microscopy-video-id516247002?s=640x6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00" y="3646619"/>
            <a:ext cx="3083933" cy="21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50716" y="373611"/>
            <a:ext cx="3639400" cy="646331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5627" y="373611"/>
            <a:ext cx="4993287" cy="646331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 শৈবাল দেখতে কী একরকম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575943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11" y="1208868"/>
            <a:ext cx="3255760" cy="2168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11" y="3755107"/>
            <a:ext cx="3255759" cy="2180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00" y="1208868"/>
            <a:ext cx="3083933" cy="2168387"/>
          </a:xfrm>
          <a:prstGeom prst="rect">
            <a:avLst/>
          </a:prstGeom>
        </p:spPr>
      </p:pic>
      <p:pic>
        <p:nvPicPr>
          <p:cNvPr id="5" name="Picture 2" descr="http://media.gettyimages.com/videos/spirogyra-alga-strand-light-microscopy-video-id516247002?s=640x640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00" y="3646619"/>
            <a:ext cx="3083933" cy="21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0848" y="344022"/>
            <a:ext cx="5430923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ঠিক ধরেছ আজ আমরা পড়ব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2034" y="2949862"/>
            <a:ext cx="57551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শৈবাল ---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08182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76551" y="457033"/>
            <a:ext cx="2895600" cy="838200"/>
            <a:chOff x="7478486" y="1034128"/>
            <a:chExt cx="2895600" cy="838200"/>
          </a:xfrm>
        </p:grpSpPr>
        <p:sp>
          <p:nvSpPr>
            <p:cNvPr id="2" name="Rectangle 1"/>
            <p:cNvSpPr/>
            <p:nvPr/>
          </p:nvSpPr>
          <p:spPr>
            <a:xfrm>
              <a:off x="7478486" y="1034128"/>
              <a:ext cx="2895600" cy="8382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707085" y="1034128"/>
              <a:ext cx="2344057" cy="768350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bn-BD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141980" y="2905780"/>
            <a:ext cx="4818948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শৈবালের প্রধান বৈশিষ্ট্য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বলতে পারবে।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8858" y="3744991"/>
            <a:ext cx="7438113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চিত্র দেখে 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প্রকার শৈবা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রতে পারবে ।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8858" y="4662904"/>
            <a:ext cx="7757428" cy="523220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শৈবাল কোষের গঠন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ব্যাখ্যা করতে পারবে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8859" y="1872328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378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ologyjunction.com/images/plantbod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23" l="10000" r="8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24" r="13048"/>
          <a:stretch/>
        </p:blipFill>
        <p:spPr bwMode="auto">
          <a:xfrm>
            <a:off x="1814286" y="1158432"/>
            <a:ext cx="2133600" cy="413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75" y="1918980"/>
            <a:ext cx="4285825" cy="3059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3773" y="512101"/>
            <a:ext cx="10798628" cy="584775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 চিত্রে প্রদর্শিত উদ্ভিদের মত কী খ চিত্রের উদ্ভিদকে মূল,কান্ড পাতায় বিভক্ত করা 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0602" y="5295673"/>
            <a:ext cx="164096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ক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1403" y="5260135"/>
            <a:ext cx="164096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0631" y="512101"/>
            <a:ext cx="9470570" cy="584775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খ চিত্রের উদ্ভিদের মূল,কান্ড পাতা না থাকায় তাকে আমরা কী বলতে পারি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3336" y="5260134"/>
            <a:ext cx="201709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সমাংগদেহী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5602" y="533267"/>
            <a:ext cx="4034969" cy="584775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খ চিত্রের উদ্ভিদের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1085" y="554433"/>
            <a:ext cx="6201226" cy="584775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খ চিত্রের উদ্ভিদের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স্বভোজী / পরভোজী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কেন ?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05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logyjunction.com/images/chlamydomonasre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2" y="1502856"/>
            <a:ext cx="5500912" cy="28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96" y="1662513"/>
            <a:ext cx="2723035" cy="2826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10" y="4359099"/>
            <a:ext cx="3251033" cy="1132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9371" y="481862"/>
            <a:ext cx="4913086" cy="584775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064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stream1.gifsoup.com/view5/4545379/euglena-moving-o.gif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02" y="2370576"/>
            <a:ext cx="4848786" cy="30674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92901" y="5123543"/>
            <a:ext cx="4848787" cy="314523"/>
          </a:xfrm>
          <a:prstGeom prst="rect">
            <a:avLst/>
          </a:prstGeom>
          <a:solidFill>
            <a:srgbClr val="AF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40215" y="390217"/>
            <a:ext cx="7311570" cy="584775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সনাক্তকারী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ষ্ট্যগুলো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বোর্ডে 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28324" y="1481370"/>
            <a:ext cx="3704933" cy="4132325"/>
            <a:chOff x="1128324" y="1481370"/>
            <a:chExt cx="3704933" cy="41323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324" y="1481370"/>
              <a:ext cx="3575017" cy="41323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238170" y="3363146"/>
              <a:ext cx="595087" cy="218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75856" y="1887310"/>
              <a:ext cx="446315" cy="2385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12765" y="3050642"/>
              <a:ext cx="570291" cy="312504"/>
            </a:xfrm>
            <a:prstGeom prst="rect">
              <a:avLst/>
            </a:prstGeom>
            <a:solidFill>
              <a:srgbClr val="D7D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98878" y="5783683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Chlamydomonous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7325" y="5664588"/>
            <a:ext cx="172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Euglena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5463" y="390216"/>
            <a:ext cx="2139042" cy="584775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এককোষী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7514" y="5355771"/>
            <a:ext cx="21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Chlorella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86" y="1671996"/>
            <a:ext cx="4666343" cy="34842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70594" y="695048"/>
            <a:ext cx="2316006" cy="584775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এককোষী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নিশ্চল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73794" y="622476"/>
            <a:ext cx="1905977" cy="584775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সচল কলোনি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1903334"/>
            <a:ext cx="3443423" cy="29928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06072" y="4979903"/>
            <a:ext cx="1583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Volvox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56230" y="5157786"/>
            <a:ext cx="196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Eudorina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82689" y="4979903"/>
            <a:ext cx="21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Pandorina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481031" y="1504756"/>
            <a:ext cx="3454400" cy="3391420"/>
            <a:chOff x="4481031" y="1504756"/>
            <a:chExt cx="3454400" cy="339142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93"/>
            <a:stretch/>
          </p:blipFill>
          <p:spPr>
            <a:xfrm>
              <a:off x="4481031" y="1552588"/>
              <a:ext cx="3454400" cy="334358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282689" y="1504756"/>
              <a:ext cx="1059543" cy="280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63775" y="1504756"/>
            <a:ext cx="3665368" cy="3439251"/>
            <a:chOff x="8163775" y="1504756"/>
            <a:chExt cx="3665368" cy="343925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30"/>
            <a:stretch/>
          </p:blipFill>
          <p:spPr>
            <a:xfrm>
              <a:off x="8308918" y="1504756"/>
              <a:ext cx="3520225" cy="3439251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8163775" y="1666376"/>
              <a:ext cx="1059543" cy="280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090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12" grpId="0"/>
      <p:bldP spid="12" grpId="1"/>
      <p:bldP spid="14" grpId="0"/>
      <p:bldP spid="14" grpId="1"/>
      <p:bldP spid="16" grpId="0" animBg="1"/>
      <p:bldP spid="16" grpId="1" animBg="1"/>
      <p:bldP spid="17" grpId="0"/>
      <p:bldP spid="17" grpId="1"/>
      <p:bldP spid="19" grpId="0" animBg="1"/>
      <p:bldP spid="19" grpId="1" animBg="1"/>
      <p:bldP spid="20" grpId="0" animBg="1"/>
      <p:bldP spid="20" grpId="1" animBg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66044" y="390217"/>
            <a:ext cx="7311570" cy="584775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সনাক্তকারী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ষ্ট্যগুলো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বোর্ডে 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1" y="1785256"/>
            <a:ext cx="3556805" cy="299720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263729" y="4909979"/>
            <a:ext cx="2658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Pediastrum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715783" y="1785256"/>
            <a:ext cx="3528331" cy="2997201"/>
            <a:chOff x="4715783" y="1785256"/>
            <a:chExt cx="3528331" cy="299720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783" y="1785256"/>
              <a:ext cx="3528331" cy="299720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479948" y="4223657"/>
              <a:ext cx="1546452" cy="275772"/>
            </a:xfrm>
            <a:prstGeom prst="rect">
              <a:avLst/>
            </a:prstGeom>
            <a:solidFill>
              <a:srgbClr val="3F4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3"/>
          <a:stretch/>
        </p:blipFill>
        <p:spPr>
          <a:xfrm>
            <a:off x="8526385" y="1785256"/>
            <a:ext cx="3092450" cy="2997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526385" y="4971534"/>
            <a:ext cx="2823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Hydrodictyon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3795" y="622476"/>
            <a:ext cx="2341406" cy="584775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 কলোনি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85" y="1854982"/>
            <a:ext cx="3675744" cy="28821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71" y="1854982"/>
            <a:ext cx="3554186" cy="28821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828301" y="4899615"/>
            <a:ext cx="19784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39342" y="4745401"/>
            <a:ext cx="25138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Pithophora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9437" y="593448"/>
            <a:ext cx="1354434" cy="646331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5831" y="5521378"/>
            <a:ext cx="16138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Siphon 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99763" y="723485"/>
            <a:ext cx="1729905" cy="646331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সাইফনিয়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33" y="1625718"/>
            <a:ext cx="2310563" cy="363975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599763" y="723485"/>
            <a:ext cx="1729905" cy="646331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থ্যালয়েড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064522" y="5044324"/>
            <a:ext cx="2108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Porphyra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07" y="1858079"/>
            <a:ext cx="4457700" cy="296227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8279719" y="5176638"/>
            <a:ext cx="1140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Ulva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15" y="1858079"/>
            <a:ext cx="4377456" cy="312268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500255" y="715523"/>
            <a:ext cx="1646308" cy="646331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72676" y="5515038"/>
            <a:ext cx="1649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Chara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708" y="1669143"/>
            <a:ext cx="5081679" cy="361961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673000" y="671980"/>
            <a:ext cx="2714831" cy="646331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হেটারোট্রাইকাস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673000" y="5311838"/>
            <a:ext cx="334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Stigeoclonium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58" y="1603526"/>
            <a:ext cx="4601413" cy="331561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355172" y="744552"/>
            <a:ext cx="1466543" cy="646331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355172" y="5810385"/>
            <a:ext cx="1516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Fucus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821715" y="4122057"/>
            <a:ext cx="1306285" cy="1741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40" y="1782984"/>
            <a:ext cx="3757839" cy="4080400"/>
          </a:xfrm>
          <a:prstGeom prst="rect">
            <a:avLst/>
          </a:prstGeom>
        </p:spPr>
      </p:pic>
      <p:cxnSp>
        <p:nvCxnSpPr>
          <p:cNvPr id="61" name="Straight Arrow Connector 60"/>
          <p:cNvCxnSpPr>
            <a:cxnSpLocks/>
          </p:cNvCxnSpPr>
          <p:nvPr/>
        </p:nvCxnSpPr>
        <p:spPr>
          <a:xfrm flipH="1">
            <a:off x="6088444" y="5109029"/>
            <a:ext cx="20395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</p:cNvCxnSpPr>
          <p:nvPr/>
        </p:nvCxnSpPr>
        <p:spPr>
          <a:xfrm flipH="1">
            <a:off x="6278917" y="5384607"/>
            <a:ext cx="18490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ight Bracket 62"/>
          <p:cNvSpPr/>
          <p:nvPr/>
        </p:nvSpPr>
        <p:spPr>
          <a:xfrm>
            <a:off x="9068450" y="2278743"/>
            <a:ext cx="259577" cy="2858769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128001" y="4875902"/>
            <a:ext cx="94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স্টাইপ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128000" y="5180004"/>
            <a:ext cx="133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হোল্ডফাস্ট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575130" y="3270669"/>
            <a:ext cx="94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ফ্রন্ড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3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xit" presetSubtype="32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53" presetClass="entr" presetSubtype="16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53" presetClass="exit" presetSubtype="32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xit" presetSubtype="32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  <p:bldP spid="17" grpId="4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20" grpId="0"/>
      <p:bldP spid="20" grpId="1"/>
      <p:bldP spid="24" grpId="0"/>
      <p:bldP spid="24" grpId="1"/>
      <p:bldP spid="25" grpId="0" animBg="1"/>
      <p:bldP spid="25" grpId="1" animBg="1"/>
      <p:bldP spid="28" grpId="0"/>
      <p:bldP spid="28" grpId="1"/>
      <p:bldP spid="29" grpId="0"/>
      <p:bldP spid="29" grpId="1"/>
      <p:bldP spid="30" grpId="0" animBg="1"/>
      <p:bldP spid="30" grpId="1" animBg="1"/>
      <p:bldP spid="34" grpId="0"/>
      <p:bldP spid="34" grpId="1"/>
      <p:bldP spid="35" grpId="0" animBg="1"/>
      <p:bldP spid="35" grpId="1" animBg="1"/>
      <p:bldP spid="37" grpId="0" animBg="1"/>
      <p:bldP spid="37" grpId="1" animBg="1"/>
      <p:bldP spid="38" grpId="0"/>
      <p:bldP spid="38" grpId="1"/>
      <p:bldP spid="40" grpId="0"/>
      <p:bldP spid="40" grpId="1"/>
      <p:bldP spid="42" grpId="0" animBg="1"/>
      <p:bldP spid="42" grpId="1" animBg="1"/>
      <p:bldP spid="43" grpId="0"/>
      <p:bldP spid="43" grpId="1"/>
      <p:bldP spid="45" grpId="0" animBg="1"/>
      <p:bldP spid="45" grpId="1" animBg="1"/>
      <p:bldP spid="46" grpId="0"/>
      <p:bldP spid="46" grpId="1"/>
      <p:bldP spid="57" grpId="0" animBg="1"/>
      <p:bldP spid="57" grpId="1" animBg="1"/>
      <p:bldP spid="58" grpId="0"/>
      <p:bldP spid="58" grpId="1"/>
      <p:bldP spid="59" grpId="0" animBg="1"/>
      <p:bldP spid="59" grpId="1" animBg="1"/>
      <p:bldP spid="63" grpId="0" animBg="1"/>
      <p:bldP spid="63" grpId="1" animBg="1"/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253</Words>
  <Application>Microsoft Office PowerPoint</Application>
  <PresentationFormat>Widescreen</PresentationFormat>
  <Paragraphs>62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Afroza nasreen sultana</dc:creator>
  <cp:lastModifiedBy>User</cp:lastModifiedBy>
  <cp:revision>1</cp:revision>
  <dcterms:created xsi:type="dcterms:W3CDTF">2017-01-18T16:11:40Z</dcterms:created>
  <dcterms:modified xsi:type="dcterms:W3CDTF">2017-02-13T15:12:16Z</dcterms:modified>
</cp:coreProperties>
</file>