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3" r:id="rId12"/>
    <p:sldId id="267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67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B49DC-DC9A-498A-BAFD-7E80301A522B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F20EA-A930-437E-93DC-E1EDBAE86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49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B49DC-DC9A-498A-BAFD-7E80301A522B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F20EA-A930-437E-93DC-E1EDBAE86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593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B49DC-DC9A-498A-BAFD-7E80301A522B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F20EA-A930-437E-93DC-E1EDBAE86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916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B49DC-DC9A-498A-BAFD-7E80301A522B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F20EA-A930-437E-93DC-E1EDBAE86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328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B49DC-DC9A-498A-BAFD-7E80301A522B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F20EA-A930-437E-93DC-E1EDBAE86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09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B49DC-DC9A-498A-BAFD-7E80301A522B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F20EA-A930-437E-93DC-E1EDBAE86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201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B49DC-DC9A-498A-BAFD-7E80301A522B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F20EA-A930-437E-93DC-E1EDBAE86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98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B49DC-DC9A-498A-BAFD-7E80301A522B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F20EA-A930-437E-93DC-E1EDBAE86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87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B49DC-DC9A-498A-BAFD-7E80301A522B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F20EA-A930-437E-93DC-E1EDBAE86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021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B49DC-DC9A-498A-BAFD-7E80301A522B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F20EA-A930-437E-93DC-E1EDBAE86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04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B49DC-DC9A-498A-BAFD-7E80301A522B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F20EA-A930-437E-93DC-E1EDBAE86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68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B49DC-DC9A-498A-BAFD-7E80301A522B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F20EA-A930-437E-93DC-E1EDBAE86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219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29088" y="5092474"/>
            <a:ext cx="4014788" cy="105115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 ban"/>
              </a:rPr>
              <a:t>স্বাগতম </a:t>
            </a:r>
            <a:endParaRPr lang="en-US" sz="4800" dirty="0">
              <a:solidFill>
                <a:schemeClr val="tx1"/>
              </a:solidFill>
              <a:latin typeface="Nikosh b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471" y="719752"/>
            <a:ext cx="5492021" cy="372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0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8"/>
          <a:stretch/>
        </p:blipFill>
        <p:spPr>
          <a:xfrm>
            <a:off x="1614488" y="628650"/>
            <a:ext cx="2871788" cy="36897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5"/>
          <a:stretch/>
        </p:blipFill>
        <p:spPr>
          <a:xfrm>
            <a:off x="7740440" y="628650"/>
            <a:ext cx="2818024" cy="35312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00163" y="4757738"/>
            <a:ext cx="3500438" cy="77152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 ban"/>
              </a:rPr>
              <a:t>কাজে বিরক্তি আসে। </a:t>
            </a:r>
            <a:endParaRPr lang="en-US" sz="2800" dirty="0">
              <a:solidFill>
                <a:schemeClr val="tx1"/>
              </a:solidFill>
              <a:latin typeface="Nikosh b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29488" y="4757738"/>
            <a:ext cx="4343400" cy="77152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 ban"/>
              </a:rPr>
              <a:t>সার্বিকভাবে ব্যয় বেশি হয়। </a:t>
            </a:r>
            <a:endParaRPr lang="en-US" sz="2800" dirty="0">
              <a:solidFill>
                <a:schemeClr val="tx1"/>
              </a:solidFill>
              <a:latin typeface="Nikosh ban"/>
            </a:endParaRPr>
          </a:p>
        </p:txBody>
      </p:sp>
    </p:spTree>
    <p:extLst>
      <p:ext uri="{BB962C8B-B14F-4D97-AF65-F5344CB8AC3E}">
        <p14:creationId xmlns:p14="http://schemas.microsoft.com/office/powerpoint/2010/main" val="3551835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4072018"/>
              </p:ext>
            </p:extLst>
          </p:nvPr>
        </p:nvGraphicFramePr>
        <p:xfrm>
          <a:off x="5475286" y="1917700"/>
          <a:ext cx="1539875" cy="1364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Packager Shell Object" showAsIcon="1" r:id="rId3" imgW="698040" imgH="618480" progId="Package">
                  <p:embed/>
                </p:oleObj>
              </mc:Choice>
              <mc:Fallback>
                <p:oleObj name="Packager Shell Object" showAsIcon="1" r:id="rId3" imgW="698040" imgH="618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75286" y="1917700"/>
                        <a:ext cx="1539875" cy="13648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3700463" y="3886200"/>
            <a:ext cx="4686300" cy="131444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 ban"/>
              </a:rPr>
              <a:t>এসো</a:t>
            </a:r>
            <a:r>
              <a:rPr lang="en-US" sz="3200" dirty="0" smtClean="0">
                <a:solidFill>
                  <a:schemeClr val="tx1"/>
                </a:solidFill>
                <a:latin typeface="Nikosh 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 ban"/>
              </a:rPr>
              <a:t>ভিডিওটি</a:t>
            </a:r>
            <a:r>
              <a:rPr lang="en-US" sz="3200" dirty="0" smtClean="0">
                <a:solidFill>
                  <a:schemeClr val="tx1"/>
                </a:solidFill>
                <a:latin typeface="Nikosh 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 ban"/>
              </a:rPr>
              <a:t>দেখি</a:t>
            </a:r>
            <a:r>
              <a:rPr lang="en-US" sz="3200" dirty="0" smtClean="0">
                <a:solidFill>
                  <a:schemeClr val="tx1"/>
                </a:solidFill>
                <a:latin typeface="Nikosh ban"/>
              </a:rPr>
              <a:t> </a:t>
            </a:r>
            <a:endParaRPr lang="en-US" sz="3200" dirty="0">
              <a:solidFill>
                <a:schemeClr val="tx1"/>
              </a:solidFill>
              <a:latin typeface="Nikosh ban"/>
            </a:endParaRPr>
          </a:p>
        </p:txBody>
      </p:sp>
    </p:spTree>
    <p:extLst>
      <p:ext uri="{BB962C8B-B14F-4D97-AF65-F5344CB8AC3E}">
        <p14:creationId xmlns:p14="http://schemas.microsoft.com/office/powerpoint/2010/main" val="104264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89936" y="1085850"/>
            <a:ext cx="3125289" cy="81071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 ban"/>
              </a:rPr>
              <a:t>দলীয় কাজ- </a:t>
            </a:r>
            <a:endParaRPr lang="en-US" sz="3600" dirty="0">
              <a:solidFill>
                <a:schemeClr val="tx1"/>
              </a:solidFill>
              <a:latin typeface="Nikosh b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28938" y="2586038"/>
            <a:ext cx="7258050" cy="224313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 ban"/>
              </a:rPr>
              <a:t>ভার্চুয়াল অফিসের সুবিধাগুলো দলে আলোচনা করে লিখ। </a:t>
            </a:r>
            <a:endParaRPr lang="en-US" sz="3200" dirty="0">
              <a:solidFill>
                <a:schemeClr val="tx1"/>
              </a:solidFill>
              <a:latin typeface="Nikosh ban"/>
            </a:endParaRPr>
          </a:p>
        </p:txBody>
      </p:sp>
    </p:spTree>
    <p:extLst>
      <p:ext uri="{BB962C8B-B14F-4D97-AF65-F5344CB8AC3E}">
        <p14:creationId xmlns:p14="http://schemas.microsoft.com/office/powerpoint/2010/main" val="79517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68289" y="358411"/>
            <a:ext cx="3200400" cy="9274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 ban"/>
              </a:rPr>
              <a:t>মুল্যায়ণ </a:t>
            </a:r>
            <a:endParaRPr lang="en-US" sz="4000" dirty="0">
              <a:solidFill>
                <a:schemeClr val="tx1"/>
              </a:solidFill>
              <a:latin typeface="Nikosh b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17982" y="2171700"/>
            <a:ext cx="8926218" cy="315753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bn-IN" sz="3200" dirty="0" smtClean="0">
                <a:solidFill>
                  <a:schemeClr val="tx1"/>
                </a:solidFill>
                <a:latin typeface="Nikosh ban"/>
              </a:rPr>
              <a:t>কত সালে প্রথম ভার্চুয়াল অফিসের কাজ শুরু হয়?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n-IN" sz="3200" dirty="0" smtClean="0">
                <a:solidFill>
                  <a:schemeClr val="tx1"/>
                </a:solidFill>
                <a:latin typeface="Nikosh ban"/>
              </a:rPr>
              <a:t>ভার্চুয়াল অফিস কত ঘন্টা খোলা থাকে?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n-IN" sz="3200" dirty="0" smtClean="0">
                <a:solidFill>
                  <a:schemeClr val="tx1"/>
                </a:solidFill>
                <a:latin typeface="Nikosh ban"/>
              </a:rPr>
              <a:t> কল সেন্টার কত ধরনের হতে পারে?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n-IN" sz="3200" dirty="0" smtClean="0">
                <a:solidFill>
                  <a:schemeClr val="tx1"/>
                </a:solidFill>
                <a:latin typeface="Nikosh ban"/>
              </a:rPr>
              <a:t>কল সেন্টারের কাজ কি?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n-IN" sz="3200" dirty="0" smtClean="0">
                <a:solidFill>
                  <a:schemeClr val="tx1"/>
                </a:solidFill>
                <a:latin typeface="Nikosh ban"/>
              </a:rPr>
              <a:t>কাগজবিহীন অফিস কি?</a:t>
            </a:r>
          </a:p>
          <a:p>
            <a:r>
              <a:rPr lang="bn-IN" sz="3200" dirty="0" smtClean="0">
                <a:solidFill>
                  <a:schemeClr val="tx1"/>
                </a:solidFill>
                <a:latin typeface="Nikosh ban"/>
              </a:rPr>
              <a:t> </a:t>
            </a:r>
            <a:endParaRPr lang="bn-IN" sz="3200" dirty="0">
              <a:solidFill>
                <a:schemeClr val="tx1"/>
              </a:solidFill>
              <a:latin typeface="Nikosh ban"/>
            </a:endParaRPr>
          </a:p>
        </p:txBody>
      </p:sp>
    </p:spTree>
    <p:extLst>
      <p:ext uri="{BB962C8B-B14F-4D97-AF65-F5344CB8AC3E}">
        <p14:creationId xmlns:p14="http://schemas.microsoft.com/office/powerpoint/2010/main" val="383968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87233" y="186964"/>
            <a:ext cx="3723322" cy="107115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 ban"/>
              </a:rPr>
              <a:t>বাড়ির কাজ </a:t>
            </a:r>
            <a:endParaRPr lang="en-US" sz="4400" dirty="0">
              <a:solidFill>
                <a:schemeClr val="tx1"/>
              </a:solidFill>
              <a:latin typeface="Nikosh b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488" y="1443856"/>
            <a:ext cx="4214812" cy="26268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71750" y="4256431"/>
            <a:ext cx="7258050" cy="224313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 ban"/>
              </a:rPr>
              <a:t>তোমাদের স্কুলে একটি ভার্চুয়াল ক্লাস্রুম তৈরি করতে হলে কী কী করতে হবে লিখে আনবে। </a:t>
            </a:r>
            <a:endParaRPr lang="en-US" sz="2800" dirty="0">
              <a:solidFill>
                <a:schemeClr val="tx1"/>
              </a:solidFill>
              <a:latin typeface="Nikosh ban"/>
            </a:endParaRPr>
          </a:p>
        </p:txBody>
      </p:sp>
    </p:spTree>
    <p:extLst>
      <p:ext uri="{BB962C8B-B14F-4D97-AF65-F5344CB8AC3E}">
        <p14:creationId xmlns:p14="http://schemas.microsoft.com/office/powerpoint/2010/main" val="347849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93138" y="4984704"/>
            <a:ext cx="4010297" cy="116259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 ban"/>
              </a:rPr>
              <a:t>ধন্যবাদ </a:t>
            </a:r>
            <a:endParaRPr lang="en-US" sz="4400" dirty="0">
              <a:solidFill>
                <a:schemeClr val="tx1"/>
              </a:solidFill>
              <a:latin typeface="Nikosh ban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713" y="695324"/>
            <a:ext cx="7389201" cy="3562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475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85868" y="545376"/>
            <a:ext cx="2743200" cy="9274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 ban"/>
              </a:rPr>
              <a:t>পরিচিতি </a:t>
            </a:r>
            <a:endParaRPr lang="en-US" sz="3200" dirty="0">
              <a:solidFill>
                <a:schemeClr val="tx1"/>
              </a:solidFill>
              <a:latin typeface="Nikosh b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682" y="719049"/>
            <a:ext cx="1876192" cy="27412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214312" y="3822025"/>
            <a:ext cx="6096407" cy="255454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bn-BD" sz="3200" dirty="0">
                <a:solidFill>
                  <a:srgbClr val="000000"/>
                </a:solidFill>
                <a:latin typeface="Nikosh Ban"/>
                <a:cs typeface="Kalpurush" pitchFamily="2" charset="0"/>
              </a:rPr>
              <a:t>নার্গিস খাতুন  </a:t>
            </a:r>
          </a:p>
          <a:p>
            <a:pPr algn="ctr">
              <a:buNone/>
            </a:pPr>
            <a:r>
              <a:rPr lang="en-US" sz="3200" dirty="0" err="1">
                <a:solidFill>
                  <a:srgbClr val="000000"/>
                </a:solidFill>
                <a:latin typeface="Nikosh Ban"/>
                <a:cs typeface="Kalpurush" pitchFamily="2" charset="0"/>
              </a:rPr>
              <a:t>সহকারী</a:t>
            </a:r>
            <a:r>
              <a:rPr lang="bn-BD" sz="3200" dirty="0">
                <a:solidFill>
                  <a:srgbClr val="000000"/>
                </a:solidFill>
                <a:latin typeface="Nikosh Ban"/>
                <a:cs typeface="Kalpurush" pitchFamily="2" charset="0"/>
              </a:rPr>
              <a:t> শিক্ষক (</a:t>
            </a:r>
            <a:r>
              <a:rPr lang="en-US" sz="3200" dirty="0" err="1">
                <a:solidFill>
                  <a:srgbClr val="000000"/>
                </a:solidFill>
                <a:latin typeface="Nikosh Ban"/>
                <a:cs typeface="Kalpurush" pitchFamily="2" charset="0"/>
              </a:rPr>
              <a:t>আই</a:t>
            </a:r>
            <a:r>
              <a:rPr lang="bn-IN" sz="3200" dirty="0">
                <a:solidFill>
                  <a:srgbClr val="000000"/>
                </a:solidFill>
                <a:latin typeface="Nikosh Ban"/>
                <a:cs typeface="Kalpurush" pitchFamily="2" charset="0"/>
              </a:rPr>
              <a:t>সিটি</a:t>
            </a:r>
            <a:r>
              <a:rPr lang="bn-BD" sz="3200" dirty="0">
                <a:solidFill>
                  <a:srgbClr val="000000"/>
                </a:solidFill>
                <a:latin typeface="Nikosh Ban"/>
                <a:cs typeface="Kalpurush" pitchFamily="2" charset="0"/>
              </a:rPr>
              <a:t>) </a:t>
            </a:r>
          </a:p>
          <a:p>
            <a:pPr algn="ctr">
              <a:buNone/>
            </a:pPr>
            <a:r>
              <a:rPr lang="bn-BD" sz="3200" dirty="0">
                <a:solidFill>
                  <a:srgbClr val="000000"/>
                </a:solidFill>
                <a:latin typeface="Nikosh Ban"/>
                <a:cs typeface="Kalpurush" pitchFamily="2" charset="0"/>
              </a:rPr>
              <a:t>পোরজনা এম, এন উচ্চ বিদ্যালয় , শাহজাদপুর</a:t>
            </a:r>
            <a:r>
              <a:rPr lang="en-US" sz="3200" dirty="0">
                <a:solidFill>
                  <a:srgbClr val="000000"/>
                </a:solidFill>
                <a:latin typeface="Nikosh Ban"/>
                <a:cs typeface="Kalpurush" pitchFamily="2" charset="0"/>
              </a:rPr>
              <a:t>,</a:t>
            </a:r>
            <a:r>
              <a:rPr lang="bn-BD" sz="3200" dirty="0">
                <a:solidFill>
                  <a:srgbClr val="000000"/>
                </a:solidFill>
                <a:latin typeface="Nikosh Ban"/>
                <a:cs typeface="Kalpurush" pitchFamily="2" charset="0"/>
              </a:rPr>
              <a:t> সিরাজগঞ্জ। </a:t>
            </a:r>
            <a:endParaRPr lang="en-US" sz="3200" dirty="0">
              <a:solidFill>
                <a:srgbClr val="000000"/>
              </a:solidFill>
              <a:latin typeface="Nikosh Ban"/>
              <a:cs typeface="Kalpurush" pitchFamily="2" charset="0"/>
            </a:endParaRPr>
          </a:p>
          <a:p>
            <a:pPr>
              <a:buNone/>
            </a:pPr>
            <a:r>
              <a:rPr lang="en-US" sz="3200" dirty="0">
                <a:solidFill>
                  <a:srgbClr val="000000"/>
                </a:solidFill>
                <a:latin typeface="Nikosh Ban"/>
              </a:rPr>
              <a:t>nargiskhatunm1979@gmail.com</a:t>
            </a:r>
          </a:p>
        </p:txBody>
      </p:sp>
      <p:sp>
        <p:nvSpPr>
          <p:cNvPr id="6" name="Rectangle 5"/>
          <p:cNvSpPr/>
          <p:nvPr/>
        </p:nvSpPr>
        <p:spPr>
          <a:xfrm>
            <a:off x="7386637" y="3782675"/>
            <a:ext cx="4443413" cy="255454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১ম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পাঠঃ৪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050" y="545376"/>
            <a:ext cx="188595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901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65" y="718666"/>
            <a:ext cx="3709847" cy="1922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997" y="757238"/>
            <a:ext cx="3801915" cy="1883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900292" y="2793815"/>
            <a:ext cx="3140799" cy="107809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 ban"/>
              </a:rPr>
              <a:t>একটি বিশাল কল সেন্টার। </a:t>
            </a:r>
            <a:endParaRPr lang="en-US" sz="2800" dirty="0">
              <a:solidFill>
                <a:schemeClr val="tx1"/>
              </a:solidFill>
              <a:latin typeface="Nikosh b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29526" y="3167760"/>
            <a:ext cx="3200474" cy="85725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 ban"/>
              </a:rPr>
              <a:t>কাগজ বিহীন অফিস। </a:t>
            </a:r>
            <a:endParaRPr lang="en-US" sz="2800" dirty="0">
              <a:solidFill>
                <a:schemeClr val="tx1"/>
              </a:solidFill>
              <a:latin typeface="Nikosh b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665" y="2998780"/>
            <a:ext cx="2681287" cy="237985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57600" y="5378636"/>
            <a:ext cx="4955419" cy="122466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 ban"/>
              </a:rPr>
              <a:t>রোবট</a:t>
            </a:r>
            <a:r>
              <a:rPr lang="en-US" sz="3200" dirty="0" smtClean="0">
                <a:solidFill>
                  <a:schemeClr val="tx1"/>
                </a:solidFill>
                <a:latin typeface="Nikosh 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 ban"/>
              </a:rPr>
              <a:t>গাড়ি</a:t>
            </a:r>
            <a:r>
              <a:rPr lang="en-US" sz="3200" dirty="0" smtClean="0">
                <a:solidFill>
                  <a:schemeClr val="tx1"/>
                </a:solidFill>
                <a:latin typeface="Nikosh 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 ban"/>
              </a:rPr>
              <a:t>তৈরির</a:t>
            </a:r>
            <a:r>
              <a:rPr lang="en-US" sz="3200" dirty="0" smtClean="0">
                <a:solidFill>
                  <a:schemeClr val="tx1"/>
                </a:solidFill>
                <a:latin typeface="Nikosh 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 ban"/>
              </a:rPr>
              <a:t>কারখানায়</a:t>
            </a:r>
            <a:r>
              <a:rPr lang="en-US" sz="3200" dirty="0" smtClean="0">
                <a:solidFill>
                  <a:schemeClr val="tx1"/>
                </a:solidFill>
                <a:latin typeface="Nikosh 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 ban"/>
              </a:rPr>
              <a:t>কাজ</a:t>
            </a:r>
            <a:r>
              <a:rPr lang="en-US" sz="3200" dirty="0" smtClean="0">
                <a:solidFill>
                  <a:schemeClr val="tx1"/>
                </a:solidFill>
                <a:latin typeface="Nikosh 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 ban"/>
              </a:rPr>
              <a:t>করছে</a:t>
            </a:r>
            <a:r>
              <a:rPr lang="en-US" sz="3200" dirty="0" smtClean="0">
                <a:solidFill>
                  <a:schemeClr val="tx1"/>
                </a:solidFill>
                <a:latin typeface="Nikosh ban"/>
              </a:rPr>
              <a:t>। </a:t>
            </a:r>
            <a:endParaRPr lang="en-US" sz="3200" dirty="0">
              <a:solidFill>
                <a:schemeClr val="tx1"/>
              </a:solidFill>
              <a:latin typeface="Nikosh ban"/>
            </a:endParaRPr>
          </a:p>
        </p:txBody>
      </p:sp>
    </p:spTree>
    <p:extLst>
      <p:ext uri="{BB962C8B-B14F-4D97-AF65-F5344CB8AC3E}">
        <p14:creationId xmlns:p14="http://schemas.microsoft.com/office/powerpoint/2010/main" val="4031948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1" y="5386388"/>
            <a:ext cx="8086724" cy="97155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 ban"/>
              </a:rPr>
              <a:t>কর্মক্ষেত্রে তথ্য ও যোগাযোগ প্রযুক্তি </a:t>
            </a:r>
            <a:endParaRPr lang="en-US" sz="3200" dirty="0">
              <a:solidFill>
                <a:schemeClr val="tx1"/>
              </a:solidFill>
              <a:latin typeface="Nikosh b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2" y="1340606"/>
            <a:ext cx="5574328" cy="333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880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60471" y="353921"/>
            <a:ext cx="4597717" cy="11319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 ban"/>
              </a:rPr>
              <a:t>এই পাঠ শেষে শিক্ষার্থীরা- </a:t>
            </a:r>
            <a:endParaRPr lang="en-US" sz="3200" dirty="0">
              <a:solidFill>
                <a:schemeClr val="tx1"/>
              </a:solidFill>
              <a:latin typeface="Nikosh b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14551" y="1957388"/>
            <a:ext cx="8929688" cy="291465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 smtClean="0">
                <a:solidFill>
                  <a:schemeClr val="tx1"/>
                </a:solidFill>
                <a:latin typeface="Nikosh ban"/>
              </a:rPr>
              <a:t>কাগজ</a:t>
            </a:r>
            <a:r>
              <a:rPr lang="en-US" sz="3200" dirty="0" smtClean="0">
                <a:solidFill>
                  <a:schemeClr val="tx1"/>
                </a:solidFill>
                <a:latin typeface="Nikosh 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 ban"/>
              </a:rPr>
              <a:t>বিহীন</a:t>
            </a:r>
            <a:r>
              <a:rPr lang="en-US" sz="3200" dirty="0" smtClean="0">
                <a:solidFill>
                  <a:schemeClr val="tx1"/>
                </a:solidFill>
                <a:latin typeface="Nikosh ban"/>
              </a:rPr>
              <a:t> </a:t>
            </a:r>
            <a:r>
              <a:rPr lang="bn-IN" sz="3200" dirty="0" err="1">
                <a:solidFill>
                  <a:schemeClr val="tx1"/>
                </a:solidFill>
                <a:latin typeface="Nikosh ban"/>
              </a:rPr>
              <a:t>অ</a:t>
            </a:r>
            <a:r>
              <a:rPr lang="en-US" sz="3200" dirty="0" err="1" smtClean="0">
                <a:solidFill>
                  <a:schemeClr val="tx1"/>
                </a:solidFill>
                <a:latin typeface="Nikosh ban"/>
              </a:rPr>
              <a:t>ফিস</a:t>
            </a:r>
            <a:r>
              <a:rPr lang="en-US" sz="3200" dirty="0" smtClean="0">
                <a:solidFill>
                  <a:schemeClr val="tx1"/>
                </a:solidFill>
                <a:latin typeface="Nikosh 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 ban"/>
              </a:rPr>
              <a:t>কাকে</a:t>
            </a:r>
            <a:r>
              <a:rPr lang="en-US" sz="3200" dirty="0" smtClean="0">
                <a:solidFill>
                  <a:schemeClr val="tx1"/>
                </a:solidFill>
                <a:latin typeface="Nikosh 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 ban"/>
              </a:rPr>
              <a:t>বলে</a:t>
            </a:r>
            <a:r>
              <a:rPr lang="en-US" sz="3200" dirty="0" smtClean="0">
                <a:solidFill>
                  <a:schemeClr val="tx1"/>
                </a:solidFill>
                <a:latin typeface="Nikosh 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 ban"/>
              </a:rPr>
              <a:t>বলতে</a:t>
            </a:r>
            <a:r>
              <a:rPr lang="en-US" sz="3200" dirty="0" smtClean="0">
                <a:solidFill>
                  <a:schemeClr val="tx1"/>
                </a:solidFill>
                <a:latin typeface="Nikosh 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 ban"/>
              </a:rPr>
              <a:t>পারবে</a:t>
            </a:r>
            <a:r>
              <a:rPr lang="en-US" sz="3200" dirty="0" smtClean="0">
                <a:solidFill>
                  <a:schemeClr val="tx1"/>
                </a:solidFill>
                <a:latin typeface="Nikosh ban"/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 smtClean="0">
                <a:solidFill>
                  <a:schemeClr val="tx1"/>
                </a:solidFill>
                <a:latin typeface="Nikosh ban"/>
              </a:rPr>
              <a:t>ভার্চুয়াল</a:t>
            </a:r>
            <a:r>
              <a:rPr lang="en-US" sz="3200" dirty="0" smtClean="0">
                <a:solidFill>
                  <a:schemeClr val="tx1"/>
                </a:solidFill>
                <a:latin typeface="Nikosh 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 ban"/>
              </a:rPr>
              <a:t>অফিস</a:t>
            </a:r>
            <a:r>
              <a:rPr lang="en-US" sz="3200" dirty="0" smtClean="0">
                <a:solidFill>
                  <a:schemeClr val="tx1"/>
                </a:solidFill>
                <a:latin typeface="Nikosh 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 ban"/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  <a:latin typeface="Nikosh 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 ban"/>
              </a:rPr>
              <a:t>ব্যাখ্যা</a:t>
            </a:r>
            <a:r>
              <a:rPr lang="en-US" sz="3200" dirty="0" smtClean="0">
                <a:solidFill>
                  <a:schemeClr val="tx1"/>
                </a:solidFill>
                <a:latin typeface="Nikosh 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 ban"/>
              </a:rPr>
              <a:t>করতে</a:t>
            </a:r>
            <a:r>
              <a:rPr lang="en-US" sz="3200" dirty="0" smtClean="0">
                <a:solidFill>
                  <a:schemeClr val="tx1"/>
                </a:solidFill>
                <a:latin typeface="Nikosh 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 ban"/>
              </a:rPr>
              <a:t>পারবে</a:t>
            </a:r>
            <a:r>
              <a:rPr lang="en-US" sz="3200" dirty="0" smtClean="0">
                <a:solidFill>
                  <a:schemeClr val="tx1"/>
                </a:solidFill>
                <a:latin typeface="Nikosh ban"/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 smtClean="0">
                <a:solidFill>
                  <a:schemeClr val="tx1"/>
                </a:solidFill>
                <a:latin typeface="Nikosh ban"/>
              </a:rPr>
              <a:t>কলসেন্টার</a:t>
            </a:r>
            <a:r>
              <a:rPr lang="en-US" sz="3200" dirty="0" smtClean="0">
                <a:solidFill>
                  <a:schemeClr val="tx1"/>
                </a:solidFill>
                <a:latin typeface="Nikosh ban"/>
              </a:rPr>
              <a:t>, ই- </a:t>
            </a:r>
            <a:r>
              <a:rPr lang="en-US" sz="3200" dirty="0" err="1" smtClean="0">
                <a:solidFill>
                  <a:schemeClr val="tx1"/>
                </a:solidFill>
                <a:latin typeface="Nikosh ban"/>
              </a:rPr>
              <a:t>ক্লাসরুমের</a:t>
            </a:r>
            <a:r>
              <a:rPr lang="en-US" sz="3200" dirty="0" smtClean="0">
                <a:solidFill>
                  <a:schemeClr val="tx1"/>
                </a:solidFill>
                <a:latin typeface="Nikosh 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 ban"/>
              </a:rPr>
              <a:t>গুরুত্ব</a:t>
            </a:r>
            <a:r>
              <a:rPr lang="en-US" sz="3200" dirty="0" smtClean="0">
                <a:solidFill>
                  <a:schemeClr val="tx1"/>
                </a:solidFill>
                <a:latin typeface="Nikosh 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 ban"/>
              </a:rPr>
              <a:t>বিশ্লেষণ</a:t>
            </a:r>
            <a:r>
              <a:rPr lang="en-US" sz="3200" dirty="0" smtClean="0">
                <a:solidFill>
                  <a:schemeClr val="tx1"/>
                </a:solidFill>
                <a:latin typeface="Nikosh 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 ban"/>
              </a:rPr>
              <a:t>করতে</a:t>
            </a:r>
            <a:r>
              <a:rPr lang="en-US" sz="3200" dirty="0" smtClean="0">
                <a:solidFill>
                  <a:schemeClr val="tx1"/>
                </a:solidFill>
                <a:latin typeface="Nikosh 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 ban"/>
              </a:rPr>
              <a:t>পারবে</a:t>
            </a:r>
            <a:r>
              <a:rPr lang="en-US" sz="3200" dirty="0" smtClean="0">
                <a:solidFill>
                  <a:schemeClr val="tx1"/>
                </a:solidFill>
                <a:latin typeface="Nikosh ban"/>
              </a:rPr>
              <a:t>। </a:t>
            </a:r>
            <a:r>
              <a:rPr lang="bn-IN" sz="3200" dirty="0" smtClean="0">
                <a:solidFill>
                  <a:schemeClr val="tx1"/>
                </a:solidFill>
                <a:latin typeface="Nikosh ban"/>
              </a:rPr>
              <a:t> </a:t>
            </a:r>
            <a:endParaRPr lang="en-US" sz="3200" dirty="0">
              <a:solidFill>
                <a:schemeClr val="tx1"/>
              </a:solidFill>
              <a:latin typeface="Nikosh ban"/>
            </a:endParaRPr>
          </a:p>
        </p:txBody>
      </p:sp>
    </p:spTree>
    <p:extLst>
      <p:ext uri="{BB962C8B-B14F-4D97-AF65-F5344CB8AC3E}">
        <p14:creationId xmlns:p14="http://schemas.microsoft.com/office/powerpoint/2010/main" val="416455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494" y="892782"/>
            <a:ext cx="5503086" cy="2851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93344" y="4400363"/>
            <a:ext cx="4014788" cy="85725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 ban"/>
              </a:rPr>
              <a:t>কল সেন্টার </a:t>
            </a:r>
            <a:endParaRPr lang="en-US" sz="3200" dirty="0">
              <a:solidFill>
                <a:schemeClr val="tx1"/>
              </a:solidFill>
              <a:latin typeface="Nikosh ban"/>
            </a:endParaRPr>
          </a:p>
        </p:txBody>
      </p:sp>
    </p:spTree>
    <p:extLst>
      <p:ext uri="{BB962C8B-B14F-4D97-AF65-F5344CB8AC3E}">
        <p14:creationId xmlns:p14="http://schemas.microsoft.com/office/powerpoint/2010/main" val="65523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75498" y="866775"/>
            <a:ext cx="8534400" cy="4038600"/>
            <a:chOff x="228600" y="1071113"/>
            <a:chExt cx="8763000" cy="4796287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071113"/>
              <a:ext cx="4267199" cy="2379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3581400"/>
              <a:ext cx="4267199" cy="2286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4400" y="1083813"/>
              <a:ext cx="4267200" cy="234101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9800" y="3594099"/>
              <a:ext cx="4241800" cy="2273301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4385336" y="34854"/>
            <a:ext cx="3514725" cy="65722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 ban"/>
              </a:rPr>
              <a:t>ভার্চুয়াল অফিস </a:t>
            </a:r>
            <a:endParaRPr lang="en-US" sz="2800" dirty="0">
              <a:solidFill>
                <a:schemeClr val="tx1"/>
              </a:solidFill>
              <a:latin typeface="Nikosh b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71121" y="5229225"/>
            <a:ext cx="9120515" cy="134302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 ban"/>
              </a:rPr>
              <a:t>ভার্চুয়াল অফিসের জন্য দরকার শুধু একটি কম্পিউটার আর ইন্টারনেট সংযোগ। তার সাথে আরো একটি জিনিস দরকার- সেটা হচ্ছে প্রোগ্রামিংয়ে দক্ষতা।  </a:t>
            </a:r>
            <a:endParaRPr lang="en-US" sz="2800" dirty="0">
              <a:solidFill>
                <a:schemeClr val="tx1"/>
              </a:solidFill>
              <a:latin typeface="Nikosh ban"/>
            </a:endParaRPr>
          </a:p>
        </p:txBody>
      </p:sp>
    </p:spTree>
    <p:extLst>
      <p:ext uri="{BB962C8B-B14F-4D97-AF65-F5344CB8AC3E}">
        <p14:creationId xmlns:p14="http://schemas.microsoft.com/office/powerpoint/2010/main" val="1343390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65010" y="722131"/>
            <a:ext cx="3396343" cy="8621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 ban"/>
              </a:rPr>
              <a:t>একক কাজ </a:t>
            </a:r>
            <a:endParaRPr lang="en-US" sz="4400" dirty="0">
              <a:solidFill>
                <a:schemeClr val="tx1"/>
              </a:solidFill>
              <a:latin typeface="Nikosh b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48380" y="2728912"/>
            <a:ext cx="9167270" cy="25860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3200" dirty="0" smtClean="0">
                <a:solidFill>
                  <a:schemeClr val="tx1"/>
                </a:solidFill>
                <a:latin typeface="Nikosh ban"/>
              </a:rPr>
              <a:t>ভার্চুয়াল অফিস কাকে বলে?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3200" dirty="0" smtClean="0">
                <a:solidFill>
                  <a:schemeClr val="tx1"/>
                </a:solidFill>
                <a:latin typeface="Nikosh ban"/>
              </a:rPr>
              <a:t>কল সেন্টারের কাজ কি?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3200" dirty="0" smtClean="0">
                <a:solidFill>
                  <a:schemeClr val="tx1"/>
                </a:solidFill>
                <a:latin typeface="Nikosh ban"/>
              </a:rPr>
              <a:t>ভার্চুয়াল অফিসে কাজ করার জন্য কি দরকার? </a:t>
            </a:r>
            <a:endParaRPr lang="en-US" sz="3200" dirty="0">
              <a:solidFill>
                <a:schemeClr val="tx1"/>
              </a:solidFill>
              <a:latin typeface="Nikosh ban"/>
            </a:endParaRPr>
          </a:p>
        </p:txBody>
      </p:sp>
    </p:spTree>
    <p:extLst>
      <p:ext uri="{BB962C8B-B14F-4D97-AF65-F5344CB8AC3E}">
        <p14:creationId xmlns:p14="http://schemas.microsoft.com/office/powerpoint/2010/main" val="233380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8"/>
          <a:stretch/>
        </p:blipFill>
        <p:spPr>
          <a:xfrm>
            <a:off x="806449" y="1740544"/>
            <a:ext cx="4165600" cy="1981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290" y="1740544"/>
            <a:ext cx="4216400" cy="198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49" y="4078904"/>
            <a:ext cx="4140200" cy="198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290" y="4078904"/>
            <a:ext cx="4216399" cy="1981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71750" y="254659"/>
            <a:ext cx="7358062" cy="87153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 ban"/>
              </a:rPr>
              <a:t>কাগজ</a:t>
            </a:r>
            <a:r>
              <a:rPr lang="en-US" sz="2800" dirty="0" smtClean="0">
                <a:solidFill>
                  <a:schemeClr val="tx1"/>
                </a:solidFill>
                <a:latin typeface="Nikosh ban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 ban"/>
              </a:rPr>
              <a:t>ব্যবহার</a:t>
            </a:r>
            <a:r>
              <a:rPr lang="en-US" sz="2800" dirty="0" smtClean="0">
                <a:solidFill>
                  <a:schemeClr val="tx1"/>
                </a:solidFill>
                <a:latin typeface="Nikosh ban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 ban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 ban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 ban"/>
              </a:rPr>
              <a:t>এমন</a:t>
            </a:r>
            <a:r>
              <a:rPr lang="en-US" sz="2800" dirty="0" smtClean="0">
                <a:solidFill>
                  <a:schemeClr val="tx1"/>
                </a:solidFill>
                <a:latin typeface="Nikosh ban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 ban"/>
              </a:rPr>
              <a:t>অফিসের</a:t>
            </a:r>
            <a:r>
              <a:rPr lang="en-US" sz="2800" dirty="0" smtClean="0">
                <a:solidFill>
                  <a:schemeClr val="tx1"/>
                </a:solidFill>
                <a:latin typeface="Nikosh ban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 ban"/>
              </a:rPr>
              <a:t>অবস্থা</a:t>
            </a:r>
            <a:r>
              <a:rPr lang="en-US" sz="2800" dirty="0" smtClean="0">
                <a:solidFill>
                  <a:schemeClr val="tx1"/>
                </a:solidFill>
                <a:latin typeface="Nikosh ban"/>
              </a:rPr>
              <a:t>। </a:t>
            </a:r>
            <a:endParaRPr lang="en-US" sz="2800" dirty="0">
              <a:solidFill>
                <a:schemeClr val="tx1"/>
              </a:solidFill>
              <a:latin typeface="Nikosh ban"/>
            </a:endParaRPr>
          </a:p>
        </p:txBody>
      </p:sp>
    </p:spTree>
    <p:extLst>
      <p:ext uri="{BB962C8B-B14F-4D97-AF65-F5344CB8AC3E}">
        <p14:creationId xmlns:p14="http://schemas.microsoft.com/office/powerpoint/2010/main" val="336740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514</TotalTime>
  <Words>210</Words>
  <Application>Microsoft Office PowerPoint</Application>
  <PresentationFormat>Widescreen</PresentationFormat>
  <Paragraphs>41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Calibri</vt:lpstr>
      <vt:lpstr>Calibri Light</vt:lpstr>
      <vt:lpstr>Kalpurush</vt:lpstr>
      <vt:lpstr>Nikosh ban</vt:lpstr>
      <vt:lpstr>Nikosh ban</vt:lpstr>
      <vt:lpstr>NikoshBAN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185</cp:revision>
  <dcterms:created xsi:type="dcterms:W3CDTF">2019-08-21T06:42:21Z</dcterms:created>
  <dcterms:modified xsi:type="dcterms:W3CDTF">2019-11-16T04:28:42Z</dcterms:modified>
</cp:coreProperties>
</file>