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329" r:id="rId2"/>
    <p:sldId id="257" r:id="rId3"/>
    <p:sldId id="330" r:id="rId4"/>
    <p:sldId id="260" r:id="rId5"/>
    <p:sldId id="262" r:id="rId6"/>
    <p:sldId id="261" r:id="rId7"/>
    <p:sldId id="269" r:id="rId8"/>
    <p:sldId id="283" r:id="rId9"/>
    <p:sldId id="277" r:id="rId10"/>
    <p:sldId id="301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23" r:id="rId28"/>
    <p:sldId id="324" r:id="rId29"/>
    <p:sldId id="325" r:id="rId30"/>
    <p:sldId id="326" r:id="rId31"/>
    <p:sldId id="327" r:id="rId32"/>
    <p:sldId id="275" r:id="rId33"/>
    <p:sldId id="282" r:id="rId34"/>
    <p:sldId id="276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246" autoAdjust="0"/>
    <p:restoredTop sz="94660"/>
  </p:normalViewPr>
  <p:slideViewPr>
    <p:cSldViewPr>
      <p:cViewPr>
        <p:scale>
          <a:sx n="60" d="100"/>
          <a:sy n="60" d="100"/>
        </p:scale>
        <p:origin x="-62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146AF8-3E5C-4C23-AF50-5D712A24178C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040983-83A6-4B0E-B03B-D3308FD41F5A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প্রতিবন্ধীর প্রকারভেদ</a:t>
          </a:r>
          <a:endParaRPr lang="en-US" dirty="0"/>
        </a:p>
      </dgm:t>
    </dgm:pt>
    <dgm:pt modelId="{B07C7B58-40A8-4B9E-84A9-A4758ADE9A98}" type="parTrans" cxnId="{786B778A-6B90-4E69-B949-5C3C6DDBA0DA}">
      <dgm:prSet/>
      <dgm:spPr/>
      <dgm:t>
        <a:bodyPr/>
        <a:lstStyle/>
        <a:p>
          <a:endParaRPr lang="en-US"/>
        </a:p>
      </dgm:t>
    </dgm:pt>
    <dgm:pt modelId="{07630A50-4531-4238-8F01-F99FE2007668}" type="sibTrans" cxnId="{786B778A-6B90-4E69-B949-5C3C6DDBA0DA}">
      <dgm:prSet/>
      <dgm:spPr/>
      <dgm:t>
        <a:bodyPr/>
        <a:lstStyle/>
        <a:p>
          <a:endParaRPr lang="en-US"/>
        </a:p>
      </dgm:t>
    </dgm:pt>
    <dgm:pt modelId="{820BFD88-A0C5-4609-8595-02A76DB855D6}">
      <dgm:prSet phldrT="[Text]" custT="1"/>
      <dgm:spPr/>
      <dgm:t>
        <a:bodyPr/>
        <a:lstStyle/>
        <a:p>
          <a:r>
            <a:rPr lang="bn-BD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শারীরিক প্রতিবন্ধী</a:t>
          </a:r>
          <a:endParaRPr lang="en-US" sz="2400" dirty="0"/>
        </a:p>
      </dgm:t>
    </dgm:pt>
    <dgm:pt modelId="{2E4BAE11-EBB4-47E9-BCC3-BFA52DC55689}" type="parTrans" cxnId="{E04A336A-6E57-4F14-A4AA-EF538E554868}">
      <dgm:prSet/>
      <dgm:spPr/>
      <dgm:t>
        <a:bodyPr/>
        <a:lstStyle/>
        <a:p>
          <a:endParaRPr lang="en-US"/>
        </a:p>
      </dgm:t>
    </dgm:pt>
    <dgm:pt modelId="{02894A84-CBE5-4EF7-AEA9-989F6F07A4AD}" type="sibTrans" cxnId="{E04A336A-6E57-4F14-A4AA-EF538E554868}">
      <dgm:prSet/>
      <dgm:spPr/>
      <dgm:t>
        <a:bodyPr/>
        <a:lstStyle/>
        <a:p>
          <a:endParaRPr lang="en-US"/>
        </a:p>
      </dgm:t>
    </dgm:pt>
    <dgm:pt modelId="{B1A7B54B-C5A7-4CE0-B446-08E46577624D}">
      <dgm:prSet phldrT="[Text]" custT="1"/>
      <dgm:spPr/>
      <dgm:t>
        <a:bodyPr/>
        <a:lstStyle/>
        <a:p>
          <a:r>
            <a:rPr lang="bn-BD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bn-IN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ক </a:t>
          </a:r>
          <a:r>
            <a:rPr lang="bn-BD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প্রতিবন্ধী </a:t>
          </a:r>
          <a:endParaRPr lang="en-US" sz="2400" dirty="0"/>
        </a:p>
      </dgm:t>
    </dgm:pt>
    <dgm:pt modelId="{C54CB377-BD98-4C9D-9B54-E5767532D8CF}" type="parTrans" cxnId="{A71F91A0-FCD8-417E-B094-F9CB025D4975}">
      <dgm:prSet/>
      <dgm:spPr/>
      <dgm:t>
        <a:bodyPr/>
        <a:lstStyle/>
        <a:p>
          <a:endParaRPr lang="en-US"/>
        </a:p>
      </dgm:t>
    </dgm:pt>
    <dgm:pt modelId="{54F75E53-1EA4-404C-920D-90B5126523EB}" type="sibTrans" cxnId="{A71F91A0-FCD8-417E-B094-F9CB025D4975}">
      <dgm:prSet/>
      <dgm:spPr/>
      <dgm:t>
        <a:bodyPr/>
        <a:lstStyle/>
        <a:p>
          <a:endParaRPr lang="en-US"/>
        </a:p>
      </dgm:t>
    </dgm:pt>
    <dgm:pt modelId="{89D78569-0F1B-4F0E-A934-2DC4BD803870}">
      <dgm:prSet phldrT="[Text]" custT="1"/>
      <dgm:spPr/>
      <dgm:t>
        <a:bodyPr/>
        <a:lstStyle/>
        <a:p>
          <a:r>
            <a:rPr lang="bn-BD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দৃষ্টি প্রতিবন্ধী </a:t>
          </a:r>
          <a:endParaRPr lang="en-US" sz="2400" dirty="0"/>
        </a:p>
      </dgm:t>
    </dgm:pt>
    <dgm:pt modelId="{099A6596-F115-4953-AAE4-F1D72E02210A}" type="parTrans" cxnId="{152DC593-8515-4356-B52D-A1F2EB2E3045}">
      <dgm:prSet/>
      <dgm:spPr/>
      <dgm:t>
        <a:bodyPr/>
        <a:lstStyle/>
        <a:p>
          <a:endParaRPr lang="en-US"/>
        </a:p>
      </dgm:t>
    </dgm:pt>
    <dgm:pt modelId="{7E333432-D64C-4467-A590-1D16E261E858}" type="sibTrans" cxnId="{152DC593-8515-4356-B52D-A1F2EB2E3045}">
      <dgm:prSet/>
      <dgm:spPr/>
      <dgm:t>
        <a:bodyPr/>
        <a:lstStyle/>
        <a:p>
          <a:endParaRPr lang="en-US"/>
        </a:p>
      </dgm:t>
    </dgm:pt>
    <dgm:pt modelId="{7537785D-6A04-4558-8BD1-1D7470BAC1D4}">
      <dgm:prSet phldrT="[Text]"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মানসিক প্রতিবন্ধী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89EA44C0-2AF4-4D1F-89A3-6AAA23BAF539}" type="parTrans" cxnId="{CEBA1E7F-EED6-41B9-BFC4-1C134009DAB7}">
      <dgm:prSet/>
      <dgm:spPr/>
      <dgm:t>
        <a:bodyPr/>
        <a:lstStyle/>
        <a:p>
          <a:endParaRPr lang="en-US"/>
        </a:p>
      </dgm:t>
    </dgm:pt>
    <dgm:pt modelId="{3225A680-D348-4E06-BFF6-EE8A22979B6D}" type="sibTrans" cxnId="{CEBA1E7F-EED6-41B9-BFC4-1C134009DAB7}">
      <dgm:prSet/>
      <dgm:spPr/>
      <dgm:t>
        <a:bodyPr/>
        <a:lstStyle/>
        <a:p>
          <a:endParaRPr lang="en-US"/>
        </a:p>
      </dgm:t>
    </dgm:pt>
    <dgm:pt modelId="{ECFB11C4-1C6F-49AF-8B8A-721068A50328}">
      <dgm:prSet custT="1"/>
      <dgm:spPr/>
      <dgm:t>
        <a:bodyPr/>
        <a:lstStyle/>
        <a:p>
          <a:r>
            <a:rPr lang="bn-IN" sz="2400" dirty="0" smtClean="0"/>
            <a:t>বহুমুধী </a:t>
          </a:r>
          <a:br>
            <a:rPr lang="bn-IN" sz="2400" dirty="0" smtClean="0"/>
          </a:br>
          <a:r>
            <a:rPr lang="bn-BD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প্রতিবন্ধী</a:t>
          </a:r>
          <a:endParaRPr lang="en-US" sz="2400" dirty="0"/>
        </a:p>
      </dgm:t>
    </dgm:pt>
    <dgm:pt modelId="{81B3465D-B0A1-44BC-AB93-67CE6A9174FA}" type="parTrans" cxnId="{9FBB6704-3B7A-46E2-908A-04BA1FC22E6B}">
      <dgm:prSet/>
      <dgm:spPr/>
      <dgm:t>
        <a:bodyPr/>
        <a:lstStyle/>
        <a:p>
          <a:endParaRPr lang="en-US"/>
        </a:p>
      </dgm:t>
    </dgm:pt>
    <dgm:pt modelId="{D3F76DA8-2BED-43DA-B75F-8144E4644B2C}" type="sibTrans" cxnId="{9FBB6704-3B7A-46E2-908A-04BA1FC22E6B}">
      <dgm:prSet/>
      <dgm:spPr/>
      <dgm:t>
        <a:bodyPr/>
        <a:lstStyle/>
        <a:p>
          <a:endParaRPr lang="en-US"/>
        </a:p>
      </dgm:t>
    </dgm:pt>
    <dgm:pt modelId="{7F5CA1F7-3652-4F74-BE6D-2ADECE9F9460}">
      <dgm:prSet custT="1"/>
      <dgm:spPr/>
      <dgm:t>
        <a:bodyPr/>
        <a:lstStyle/>
        <a:p>
          <a:r>
            <a:rPr lang="bn-IN" sz="2000" dirty="0" smtClean="0"/>
            <a:t>সামাজিক </a:t>
          </a:r>
          <a:br>
            <a:rPr lang="bn-IN" sz="2000" dirty="0" smtClean="0"/>
          </a:br>
          <a:r>
            <a:rPr lang="bn-BD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প্রতিবন্ধী</a:t>
          </a:r>
          <a:endParaRPr lang="en-US" sz="2000" dirty="0"/>
        </a:p>
      </dgm:t>
    </dgm:pt>
    <dgm:pt modelId="{37D77710-2327-46A5-98D4-FCF2D00BB37A}" type="parTrans" cxnId="{EC2BF866-FF20-4527-81CD-B38E9F2AB696}">
      <dgm:prSet/>
      <dgm:spPr/>
      <dgm:t>
        <a:bodyPr/>
        <a:lstStyle/>
        <a:p>
          <a:endParaRPr lang="en-US"/>
        </a:p>
      </dgm:t>
    </dgm:pt>
    <dgm:pt modelId="{146942CD-ADD0-4EEC-B2DD-AB7F2D518845}" type="sibTrans" cxnId="{EC2BF866-FF20-4527-81CD-B38E9F2AB696}">
      <dgm:prSet/>
      <dgm:spPr/>
      <dgm:t>
        <a:bodyPr/>
        <a:lstStyle/>
        <a:p>
          <a:endParaRPr lang="en-US"/>
        </a:p>
      </dgm:t>
    </dgm:pt>
    <dgm:pt modelId="{06CCC79A-9E97-48F4-864D-4DAFA5482851}">
      <dgm:prSet custT="1"/>
      <dgm:spPr/>
      <dgm:t>
        <a:bodyPr/>
        <a:lstStyle/>
        <a:p>
          <a:r>
            <a:rPr lang="bn-IN" sz="2200" dirty="0" smtClean="0"/>
            <a:t>মানষিক </a:t>
          </a:r>
          <a:br>
            <a:rPr lang="bn-IN" sz="2200" dirty="0" smtClean="0"/>
          </a:br>
          <a:r>
            <a:rPr lang="bn-BD" sz="2200" dirty="0" smtClean="0">
              <a:latin typeface="NikoshBAN" panose="02000000000000000000" pitchFamily="2" charset="0"/>
              <a:cs typeface="NikoshBAN" panose="02000000000000000000" pitchFamily="2" charset="0"/>
            </a:rPr>
            <a:t>প্রতিবন্ধী</a:t>
          </a:r>
          <a:endParaRPr lang="en-US" sz="2200" dirty="0"/>
        </a:p>
      </dgm:t>
    </dgm:pt>
    <dgm:pt modelId="{667FA6CE-E066-41F5-8F23-5F589490D4E1}" type="parTrans" cxnId="{751E1662-9B11-4AFE-8614-3755D075A7F1}">
      <dgm:prSet/>
      <dgm:spPr/>
      <dgm:t>
        <a:bodyPr/>
        <a:lstStyle/>
        <a:p>
          <a:endParaRPr lang="en-US"/>
        </a:p>
      </dgm:t>
    </dgm:pt>
    <dgm:pt modelId="{87141121-A0D8-4890-882E-4568A8C38F23}" type="sibTrans" cxnId="{751E1662-9B11-4AFE-8614-3755D075A7F1}">
      <dgm:prSet/>
      <dgm:spPr/>
      <dgm:t>
        <a:bodyPr/>
        <a:lstStyle/>
        <a:p>
          <a:endParaRPr lang="en-US"/>
        </a:p>
      </dgm:t>
    </dgm:pt>
    <dgm:pt modelId="{04CDBC48-C6F2-4DAE-A7B9-9E912ED71994}">
      <dgm:prSet custT="1"/>
      <dgm:spPr/>
      <dgm:t>
        <a:bodyPr/>
        <a:lstStyle/>
        <a:p>
          <a:r>
            <a:rPr lang="bn-IN" sz="2000" dirty="0" smtClean="0"/>
            <a:t>শ্রবণ </a:t>
          </a:r>
          <a:br>
            <a:rPr lang="bn-IN" sz="2000" dirty="0" smtClean="0"/>
          </a:br>
          <a:r>
            <a:rPr lang="bn-IN" sz="2000" dirty="0" smtClean="0"/>
            <a:t>প্রতিবন্ধী </a:t>
          </a:r>
          <a:endParaRPr lang="en-US" sz="2000" dirty="0"/>
        </a:p>
      </dgm:t>
    </dgm:pt>
    <dgm:pt modelId="{3462828F-ED36-4AF7-801E-351FE40B9BE4}" type="parTrans" cxnId="{9F20C564-15D7-4E7A-A1D8-2C5FA7C5F4B3}">
      <dgm:prSet/>
      <dgm:spPr/>
      <dgm:t>
        <a:bodyPr/>
        <a:lstStyle/>
        <a:p>
          <a:endParaRPr lang="en-US"/>
        </a:p>
      </dgm:t>
    </dgm:pt>
    <dgm:pt modelId="{7A9160AB-3FC6-45CE-A788-32871AB90725}" type="sibTrans" cxnId="{9F20C564-15D7-4E7A-A1D8-2C5FA7C5F4B3}">
      <dgm:prSet/>
      <dgm:spPr/>
      <dgm:t>
        <a:bodyPr/>
        <a:lstStyle/>
        <a:p>
          <a:endParaRPr lang="en-US"/>
        </a:p>
      </dgm:t>
    </dgm:pt>
    <dgm:pt modelId="{0009D3A6-37AE-42D3-8991-DE96E53BC5CB}">
      <dgm:prSet custT="1"/>
      <dgm:spPr/>
      <dgm:t>
        <a:bodyPr/>
        <a:lstStyle/>
        <a:p>
          <a:r>
            <a:rPr lang="bn-IN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বুদ্ধি </a:t>
          </a:r>
          <a:r>
            <a:rPr lang="bn-BD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প্রতিবন্ধী</a:t>
          </a:r>
          <a:endParaRPr lang="en-US" sz="2400" dirty="0"/>
        </a:p>
      </dgm:t>
    </dgm:pt>
    <dgm:pt modelId="{32B385D6-9977-476B-9EE7-93419032437E}" type="parTrans" cxnId="{A103CCE6-0B05-4ACE-BB84-91C1082FC47F}">
      <dgm:prSet/>
      <dgm:spPr/>
      <dgm:t>
        <a:bodyPr/>
        <a:lstStyle/>
        <a:p>
          <a:endParaRPr lang="en-US"/>
        </a:p>
      </dgm:t>
    </dgm:pt>
    <dgm:pt modelId="{12C43DB2-B180-4308-A321-5EB96F567EA0}" type="sibTrans" cxnId="{A103CCE6-0B05-4ACE-BB84-91C1082FC47F}">
      <dgm:prSet/>
      <dgm:spPr/>
      <dgm:t>
        <a:bodyPr/>
        <a:lstStyle/>
        <a:p>
          <a:endParaRPr lang="en-US"/>
        </a:p>
      </dgm:t>
    </dgm:pt>
    <dgm:pt modelId="{4485BE5E-8957-4896-9E5B-DFA91FF30117}" type="pres">
      <dgm:prSet presAssocID="{DE146AF8-3E5C-4C23-AF50-5D712A24178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1401745-1C59-422F-B98D-9237A69EDE43}" type="pres">
      <dgm:prSet presAssocID="{B9040983-83A6-4B0E-B03B-D3308FD41F5A}" presName="centerShape" presStyleLbl="node0" presStyleIdx="0" presStyleCnt="1" custScaleX="138176" custScaleY="141006"/>
      <dgm:spPr/>
      <dgm:t>
        <a:bodyPr/>
        <a:lstStyle/>
        <a:p>
          <a:endParaRPr lang="en-US"/>
        </a:p>
      </dgm:t>
    </dgm:pt>
    <dgm:pt modelId="{0E8E832C-EAD2-4FBF-AD33-666C2C67212C}" type="pres">
      <dgm:prSet presAssocID="{2E4BAE11-EBB4-47E9-BCC3-BFA52DC55689}" presName="Name9" presStyleLbl="parChTrans1D2" presStyleIdx="0" presStyleCnt="9"/>
      <dgm:spPr/>
      <dgm:t>
        <a:bodyPr/>
        <a:lstStyle/>
        <a:p>
          <a:endParaRPr lang="en-US"/>
        </a:p>
      </dgm:t>
    </dgm:pt>
    <dgm:pt modelId="{B9A5AE46-0933-4123-BA33-4EB983C2C5B5}" type="pres">
      <dgm:prSet presAssocID="{2E4BAE11-EBB4-47E9-BCC3-BFA52DC55689}" presName="connTx" presStyleLbl="parChTrans1D2" presStyleIdx="0" presStyleCnt="9"/>
      <dgm:spPr/>
      <dgm:t>
        <a:bodyPr/>
        <a:lstStyle/>
        <a:p>
          <a:endParaRPr lang="en-US"/>
        </a:p>
      </dgm:t>
    </dgm:pt>
    <dgm:pt modelId="{5AB642BC-6815-4CBE-B2A7-E00D13827FC6}" type="pres">
      <dgm:prSet presAssocID="{820BFD88-A0C5-4609-8595-02A76DB855D6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C1428A-323B-4423-B0D6-DD28A336CB6C}" type="pres">
      <dgm:prSet presAssocID="{C54CB377-BD98-4C9D-9B54-E5767532D8CF}" presName="Name9" presStyleLbl="parChTrans1D2" presStyleIdx="1" presStyleCnt="9"/>
      <dgm:spPr/>
      <dgm:t>
        <a:bodyPr/>
        <a:lstStyle/>
        <a:p>
          <a:endParaRPr lang="en-US"/>
        </a:p>
      </dgm:t>
    </dgm:pt>
    <dgm:pt modelId="{7DEAFFF9-661A-4F23-AE4E-DB333FE4E87D}" type="pres">
      <dgm:prSet presAssocID="{C54CB377-BD98-4C9D-9B54-E5767532D8CF}" presName="connTx" presStyleLbl="parChTrans1D2" presStyleIdx="1" presStyleCnt="9"/>
      <dgm:spPr/>
      <dgm:t>
        <a:bodyPr/>
        <a:lstStyle/>
        <a:p>
          <a:endParaRPr lang="en-US"/>
        </a:p>
      </dgm:t>
    </dgm:pt>
    <dgm:pt modelId="{729C4DD7-355D-488B-AE41-0CEE72D31876}" type="pres">
      <dgm:prSet presAssocID="{B1A7B54B-C5A7-4CE0-B446-08E46577624D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5A418E-85B6-40D0-9FE5-49A8E1003688}" type="pres">
      <dgm:prSet presAssocID="{3462828F-ED36-4AF7-801E-351FE40B9BE4}" presName="Name9" presStyleLbl="parChTrans1D2" presStyleIdx="2" presStyleCnt="9"/>
      <dgm:spPr/>
      <dgm:t>
        <a:bodyPr/>
        <a:lstStyle/>
        <a:p>
          <a:endParaRPr lang="en-US"/>
        </a:p>
      </dgm:t>
    </dgm:pt>
    <dgm:pt modelId="{DFBD8A75-1F16-468D-974E-283857C042EA}" type="pres">
      <dgm:prSet presAssocID="{3462828F-ED36-4AF7-801E-351FE40B9BE4}" presName="connTx" presStyleLbl="parChTrans1D2" presStyleIdx="2" presStyleCnt="9"/>
      <dgm:spPr/>
      <dgm:t>
        <a:bodyPr/>
        <a:lstStyle/>
        <a:p>
          <a:endParaRPr lang="en-US"/>
        </a:p>
      </dgm:t>
    </dgm:pt>
    <dgm:pt modelId="{BFE2D9FA-84C1-4BD9-B6F6-5B9CBC7A71E3}" type="pres">
      <dgm:prSet presAssocID="{04CDBC48-C6F2-4DAE-A7B9-9E912ED71994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76B6F9-BECC-4EC3-AC5A-34EC8C54A067}" type="pres">
      <dgm:prSet presAssocID="{099A6596-F115-4953-AAE4-F1D72E02210A}" presName="Name9" presStyleLbl="parChTrans1D2" presStyleIdx="3" presStyleCnt="9"/>
      <dgm:spPr/>
      <dgm:t>
        <a:bodyPr/>
        <a:lstStyle/>
        <a:p>
          <a:endParaRPr lang="en-US"/>
        </a:p>
      </dgm:t>
    </dgm:pt>
    <dgm:pt modelId="{ACB86188-CC54-4CC8-AAED-D286AE136059}" type="pres">
      <dgm:prSet presAssocID="{099A6596-F115-4953-AAE4-F1D72E02210A}" presName="connTx" presStyleLbl="parChTrans1D2" presStyleIdx="3" presStyleCnt="9"/>
      <dgm:spPr/>
      <dgm:t>
        <a:bodyPr/>
        <a:lstStyle/>
        <a:p>
          <a:endParaRPr lang="en-US"/>
        </a:p>
      </dgm:t>
    </dgm:pt>
    <dgm:pt modelId="{F856A77F-3B55-42EF-A6E3-E31A83674EDF}" type="pres">
      <dgm:prSet presAssocID="{89D78569-0F1B-4F0E-A934-2DC4BD803870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6590E1-3AAA-4AEC-A474-64FE69600E3C}" type="pres">
      <dgm:prSet presAssocID="{32B385D6-9977-476B-9EE7-93419032437E}" presName="Name9" presStyleLbl="parChTrans1D2" presStyleIdx="4" presStyleCnt="9"/>
      <dgm:spPr/>
      <dgm:t>
        <a:bodyPr/>
        <a:lstStyle/>
        <a:p>
          <a:endParaRPr lang="en-US"/>
        </a:p>
      </dgm:t>
    </dgm:pt>
    <dgm:pt modelId="{84457987-723C-4BAE-B374-D54C3EFF45E9}" type="pres">
      <dgm:prSet presAssocID="{32B385D6-9977-476B-9EE7-93419032437E}" presName="connTx" presStyleLbl="parChTrans1D2" presStyleIdx="4" presStyleCnt="9"/>
      <dgm:spPr/>
      <dgm:t>
        <a:bodyPr/>
        <a:lstStyle/>
        <a:p>
          <a:endParaRPr lang="en-US"/>
        </a:p>
      </dgm:t>
    </dgm:pt>
    <dgm:pt modelId="{19EE57E0-9273-4A4C-8468-48D4A5C6E551}" type="pres">
      <dgm:prSet presAssocID="{0009D3A6-37AE-42D3-8991-DE96E53BC5CB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E6D82F-D83B-4C11-BFA7-D11DB7A92B97}" type="pres">
      <dgm:prSet presAssocID="{667FA6CE-E066-41F5-8F23-5F589490D4E1}" presName="Name9" presStyleLbl="parChTrans1D2" presStyleIdx="5" presStyleCnt="9"/>
      <dgm:spPr/>
      <dgm:t>
        <a:bodyPr/>
        <a:lstStyle/>
        <a:p>
          <a:endParaRPr lang="en-US"/>
        </a:p>
      </dgm:t>
    </dgm:pt>
    <dgm:pt modelId="{AA19F20E-FBEC-43D4-AD73-9C78C82BE580}" type="pres">
      <dgm:prSet presAssocID="{667FA6CE-E066-41F5-8F23-5F589490D4E1}" presName="connTx" presStyleLbl="parChTrans1D2" presStyleIdx="5" presStyleCnt="9"/>
      <dgm:spPr/>
      <dgm:t>
        <a:bodyPr/>
        <a:lstStyle/>
        <a:p>
          <a:endParaRPr lang="en-US"/>
        </a:p>
      </dgm:t>
    </dgm:pt>
    <dgm:pt modelId="{C2C14B0F-D326-46D0-9827-036615577EE1}" type="pres">
      <dgm:prSet presAssocID="{06CCC79A-9E97-48F4-864D-4DAFA5482851}" presName="node" presStyleLbl="node1" presStyleIdx="5" presStyleCnt="9" custScaleX="104880" custScaleY="1078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5FB1D2-BF84-43EF-B51F-0B7BD8886225}" type="pres">
      <dgm:prSet presAssocID="{37D77710-2327-46A5-98D4-FCF2D00BB37A}" presName="Name9" presStyleLbl="parChTrans1D2" presStyleIdx="6" presStyleCnt="9"/>
      <dgm:spPr/>
      <dgm:t>
        <a:bodyPr/>
        <a:lstStyle/>
        <a:p>
          <a:endParaRPr lang="en-US"/>
        </a:p>
      </dgm:t>
    </dgm:pt>
    <dgm:pt modelId="{E6F6A8D9-3F79-477C-90E3-994B01BB19A0}" type="pres">
      <dgm:prSet presAssocID="{37D77710-2327-46A5-98D4-FCF2D00BB37A}" presName="connTx" presStyleLbl="parChTrans1D2" presStyleIdx="6" presStyleCnt="9"/>
      <dgm:spPr/>
      <dgm:t>
        <a:bodyPr/>
        <a:lstStyle/>
        <a:p>
          <a:endParaRPr lang="en-US"/>
        </a:p>
      </dgm:t>
    </dgm:pt>
    <dgm:pt modelId="{720FBAA4-A907-44B3-A1E5-5004379B860B}" type="pres">
      <dgm:prSet presAssocID="{7F5CA1F7-3652-4F74-BE6D-2ADECE9F9460}" presName="node" presStyleLbl="node1" presStyleIdx="6" presStyleCnt="9" custScaleX="118478" custScaleY="1261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8DB2F2-EE81-48D4-A99F-026701AE6A6F}" type="pres">
      <dgm:prSet presAssocID="{81B3465D-B0A1-44BC-AB93-67CE6A9174FA}" presName="Name9" presStyleLbl="parChTrans1D2" presStyleIdx="7" presStyleCnt="9"/>
      <dgm:spPr/>
      <dgm:t>
        <a:bodyPr/>
        <a:lstStyle/>
        <a:p>
          <a:endParaRPr lang="en-US"/>
        </a:p>
      </dgm:t>
    </dgm:pt>
    <dgm:pt modelId="{B44FFE59-BE34-4576-9F7A-D35D94265C64}" type="pres">
      <dgm:prSet presAssocID="{81B3465D-B0A1-44BC-AB93-67CE6A9174FA}" presName="connTx" presStyleLbl="parChTrans1D2" presStyleIdx="7" presStyleCnt="9"/>
      <dgm:spPr/>
      <dgm:t>
        <a:bodyPr/>
        <a:lstStyle/>
        <a:p>
          <a:endParaRPr lang="en-US"/>
        </a:p>
      </dgm:t>
    </dgm:pt>
    <dgm:pt modelId="{06C7DCED-BB86-48B3-BD66-39FFB5966DDC}" type="pres">
      <dgm:prSet presAssocID="{ECFB11C4-1C6F-49AF-8B8A-721068A50328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5E889C-012E-47A1-A7F7-641A06E13C97}" type="pres">
      <dgm:prSet presAssocID="{89EA44C0-2AF4-4D1F-89A3-6AAA23BAF539}" presName="Name9" presStyleLbl="parChTrans1D2" presStyleIdx="8" presStyleCnt="9"/>
      <dgm:spPr/>
      <dgm:t>
        <a:bodyPr/>
        <a:lstStyle/>
        <a:p>
          <a:endParaRPr lang="en-US"/>
        </a:p>
      </dgm:t>
    </dgm:pt>
    <dgm:pt modelId="{5C82B623-45CF-4152-B84C-D20715D28194}" type="pres">
      <dgm:prSet presAssocID="{89EA44C0-2AF4-4D1F-89A3-6AAA23BAF539}" presName="connTx" presStyleLbl="parChTrans1D2" presStyleIdx="8" presStyleCnt="9"/>
      <dgm:spPr/>
      <dgm:t>
        <a:bodyPr/>
        <a:lstStyle/>
        <a:p>
          <a:endParaRPr lang="en-US"/>
        </a:p>
      </dgm:t>
    </dgm:pt>
    <dgm:pt modelId="{667BEFB7-4890-4A16-A329-2219D92DD835}" type="pres">
      <dgm:prSet presAssocID="{7537785D-6A04-4558-8BD1-1D7470BAC1D4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62CAA9-3A92-4B8D-8283-E1927F6CAD1A}" type="presOf" srcId="{7F5CA1F7-3652-4F74-BE6D-2ADECE9F9460}" destId="{720FBAA4-A907-44B3-A1E5-5004379B860B}" srcOrd="0" destOrd="0" presId="urn:microsoft.com/office/officeart/2005/8/layout/radial1"/>
    <dgm:cxn modelId="{9F9DCB9A-63CE-46AF-8D6D-92D83E020716}" type="presOf" srcId="{820BFD88-A0C5-4609-8595-02A76DB855D6}" destId="{5AB642BC-6815-4CBE-B2A7-E00D13827FC6}" srcOrd="0" destOrd="0" presId="urn:microsoft.com/office/officeart/2005/8/layout/radial1"/>
    <dgm:cxn modelId="{786B778A-6B90-4E69-B949-5C3C6DDBA0DA}" srcId="{DE146AF8-3E5C-4C23-AF50-5D712A24178C}" destId="{B9040983-83A6-4B0E-B03B-D3308FD41F5A}" srcOrd="0" destOrd="0" parTransId="{B07C7B58-40A8-4B9E-84A9-A4758ADE9A98}" sibTransId="{07630A50-4531-4238-8F01-F99FE2007668}"/>
    <dgm:cxn modelId="{E04A336A-6E57-4F14-A4AA-EF538E554868}" srcId="{B9040983-83A6-4B0E-B03B-D3308FD41F5A}" destId="{820BFD88-A0C5-4609-8595-02A76DB855D6}" srcOrd="0" destOrd="0" parTransId="{2E4BAE11-EBB4-47E9-BCC3-BFA52DC55689}" sibTransId="{02894A84-CBE5-4EF7-AEA9-989F6F07A4AD}"/>
    <dgm:cxn modelId="{27EBE0B8-6318-43E6-A2CE-98BF90497A8A}" type="presOf" srcId="{C54CB377-BD98-4C9D-9B54-E5767532D8CF}" destId="{1BC1428A-323B-4423-B0D6-DD28A336CB6C}" srcOrd="0" destOrd="0" presId="urn:microsoft.com/office/officeart/2005/8/layout/radial1"/>
    <dgm:cxn modelId="{A103CCE6-0B05-4ACE-BB84-91C1082FC47F}" srcId="{B9040983-83A6-4B0E-B03B-D3308FD41F5A}" destId="{0009D3A6-37AE-42D3-8991-DE96E53BC5CB}" srcOrd="4" destOrd="0" parTransId="{32B385D6-9977-476B-9EE7-93419032437E}" sibTransId="{12C43DB2-B180-4308-A321-5EB96F567EA0}"/>
    <dgm:cxn modelId="{152DC593-8515-4356-B52D-A1F2EB2E3045}" srcId="{B9040983-83A6-4B0E-B03B-D3308FD41F5A}" destId="{89D78569-0F1B-4F0E-A934-2DC4BD803870}" srcOrd="3" destOrd="0" parTransId="{099A6596-F115-4953-AAE4-F1D72E02210A}" sibTransId="{7E333432-D64C-4467-A590-1D16E261E858}"/>
    <dgm:cxn modelId="{9FBB6704-3B7A-46E2-908A-04BA1FC22E6B}" srcId="{B9040983-83A6-4B0E-B03B-D3308FD41F5A}" destId="{ECFB11C4-1C6F-49AF-8B8A-721068A50328}" srcOrd="7" destOrd="0" parTransId="{81B3465D-B0A1-44BC-AB93-67CE6A9174FA}" sibTransId="{D3F76DA8-2BED-43DA-B75F-8144E4644B2C}"/>
    <dgm:cxn modelId="{5EEFAA3F-0757-4AC6-B441-13124521DAB7}" type="presOf" srcId="{B9040983-83A6-4B0E-B03B-D3308FD41F5A}" destId="{31401745-1C59-422F-B98D-9237A69EDE43}" srcOrd="0" destOrd="0" presId="urn:microsoft.com/office/officeart/2005/8/layout/radial1"/>
    <dgm:cxn modelId="{A53B15DF-FA1F-47DB-BD19-C377DA2514FF}" type="presOf" srcId="{0009D3A6-37AE-42D3-8991-DE96E53BC5CB}" destId="{19EE57E0-9273-4A4C-8468-48D4A5C6E551}" srcOrd="0" destOrd="0" presId="urn:microsoft.com/office/officeart/2005/8/layout/radial1"/>
    <dgm:cxn modelId="{CEBA1E7F-EED6-41B9-BFC4-1C134009DAB7}" srcId="{B9040983-83A6-4B0E-B03B-D3308FD41F5A}" destId="{7537785D-6A04-4558-8BD1-1D7470BAC1D4}" srcOrd="8" destOrd="0" parTransId="{89EA44C0-2AF4-4D1F-89A3-6AAA23BAF539}" sibTransId="{3225A680-D348-4E06-BFF6-EE8A22979B6D}"/>
    <dgm:cxn modelId="{5A7F9DFB-2BF0-4B3B-A9D7-6CDCD6982065}" type="presOf" srcId="{89EA44C0-2AF4-4D1F-89A3-6AAA23BAF539}" destId="{A75E889C-012E-47A1-A7F7-641A06E13C97}" srcOrd="0" destOrd="0" presId="urn:microsoft.com/office/officeart/2005/8/layout/radial1"/>
    <dgm:cxn modelId="{D673ED3B-7EA2-4A5A-A673-A7E27F13C524}" type="presOf" srcId="{89D78569-0F1B-4F0E-A934-2DC4BD803870}" destId="{F856A77F-3B55-42EF-A6E3-E31A83674EDF}" srcOrd="0" destOrd="0" presId="urn:microsoft.com/office/officeart/2005/8/layout/radial1"/>
    <dgm:cxn modelId="{B4DAE061-94AD-4CF4-88BF-3F93B496AD0E}" type="presOf" srcId="{C54CB377-BD98-4C9D-9B54-E5767532D8CF}" destId="{7DEAFFF9-661A-4F23-AE4E-DB333FE4E87D}" srcOrd="1" destOrd="0" presId="urn:microsoft.com/office/officeart/2005/8/layout/radial1"/>
    <dgm:cxn modelId="{16118982-D002-49D4-904A-E7638F1117D5}" type="presOf" srcId="{667FA6CE-E066-41F5-8F23-5F589490D4E1}" destId="{B5E6D82F-D83B-4C11-BFA7-D11DB7A92B97}" srcOrd="0" destOrd="0" presId="urn:microsoft.com/office/officeart/2005/8/layout/radial1"/>
    <dgm:cxn modelId="{A12E097C-FA9E-471E-9E53-4691B853E47C}" type="presOf" srcId="{2E4BAE11-EBB4-47E9-BCC3-BFA52DC55689}" destId="{0E8E832C-EAD2-4FBF-AD33-666C2C67212C}" srcOrd="0" destOrd="0" presId="urn:microsoft.com/office/officeart/2005/8/layout/radial1"/>
    <dgm:cxn modelId="{46114F5B-6D86-49FA-B55F-5266151E022C}" type="presOf" srcId="{04CDBC48-C6F2-4DAE-A7B9-9E912ED71994}" destId="{BFE2D9FA-84C1-4BD9-B6F6-5B9CBC7A71E3}" srcOrd="0" destOrd="0" presId="urn:microsoft.com/office/officeart/2005/8/layout/radial1"/>
    <dgm:cxn modelId="{938756E5-CEAC-4E7B-86C1-90C3034B9E40}" type="presOf" srcId="{ECFB11C4-1C6F-49AF-8B8A-721068A50328}" destId="{06C7DCED-BB86-48B3-BD66-39FFB5966DDC}" srcOrd="0" destOrd="0" presId="urn:microsoft.com/office/officeart/2005/8/layout/radial1"/>
    <dgm:cxn modelId="{BAA52E1C-50CC-40C8-A1BD-E45A17AC17A9}" type="presOf" srcId="{7537785D-6A04-4558-8BD1-1D7470BAC1D4}" destId="{667BEFB7-4890-4A16-A329-2219D92DD835}" srcOrd="0" destOrd="0" presId="urn:microsoft.com/office/officeart/2005/8/layout/radial1"/>
    <dgm:cxn modelId="{5AFE37C9-26FF-43F7-9E7B-2ADE12DB9111}" type="presOf" srcId="{32B385D6-9977-476B-9EE7-93419032437E}" destId="{7E6590E1-3AAA-4AEC-A474-64FE69600E3C}" srcOrd="0" destOrd="0" presId="urn:microsoft.com/office/officeart/2005/8/layout/radial1"/>
    <dgm:cxn modelId="{D7F1AAC2-CE3A-4978-9A17-91BF686F99CD}" type="presOf" srcId="{32B385D6-9977-476B-9EE7-93419032437E}" destId="{84457987-723C-4BAE-B374-D54C3EFF45E9}" srcOrd="1" destOrd="0" presId="urn:microsoft.com/office/officeart/2005/8/layout/radial1"/>
    <dgm:cxn modelId="{3F34ABE8-EBF1-4096-882F-A4208E51537C}" type="presOf" srcId="{3462828F-ED36-4AF7-801E-351FE40B9BE4}" destId="{DFBD8A75-1F16-468D-974E-283857C042EA}" srcOrd="1" destOrd="0" presId="urn:microsoft.com/office/officeart/2005/8/layout/radial1"/>
    <dgm:cxn modelId="{15AA2DCD-5905-4725-BA2A-2451EE6A7149}" type="presOf" srcId="{81B3465D-B0A1-44BC-AB93-67CE6A9174FA}" destId="{B44FFE59-BE34-4576-9F7A-D35D94265C64}" srcOrd="1" destOrd="0" presId="urn:microsoft.com/office/officeart/2005/8/layout/radial1"/>
    <dgm:cxn modelId="{B0DF003C-DA58-4711-A838-AA107F4C7FA6}" type="presOf" srcId="{667FA6CE-E066-41F5-8F23-5F589490D4E1}" destId="{AA19F20E-FBEC-43D4-AD73-9C78C82BE580}" srcOrd="1" destOrd="0" presId="urn:microsoft.com/office/officeart/2005/8/layout/radial1"/>
    <dgm:cxn modelId="{EC2BF866-FF20-4527-81CD-B38E9F2AB696}" srcId="{B9040983-83A6-4B0E-B03B-D3308FD41F5A}" destId="{7F5CA1F7-3652-4F74-BE6D-2ADECE9F9460}" srcOrd="6" destOrd="0" parTransId="{37D77710-2327-46A5-98D4-FCF2D00BB37A}" sibTransId="{146942CD-ADD0-4EEC-B2DD-AB7F2D518845}"/>
    <dgm:cxn modelId="{DAD2918B-368D-4C02-A34D-31BB797F3033}" type="presOf" srcId="{37D77710-2327-46A5-98D4-FCF2D00BB37A}" destId="{E6F6A8D9-3F79-477C-90E3-994B01BB19A0}" srcOrd="1" destOrd="0" presId="urn:microsoft.com/office/officeart/2005/8/layout/radial1"/>
    <dgm:cxn modelId="{9F20C564-15D7-4E7A-A1D8-2C5FA7C5F4B3}" srcId="{B9040983-83A6-4B0E-B03B-D3308FD41F5A}" destId="{04CDBC48-C6F2-4DAE-A7B9-9E912ED71994}" srcOrd="2" destOrd="0" parTransId="{3462828F-ED36-4AF7-801E-351FE40B9BE4}" sibTransId="{7A9160AB-3FC6-45CE-A788-32871AB90725}"/>
    <dgm:cxn modelId="{3314FB4E-3B26-4641-82A4-A08CE81265B6}" type="presOf" srcId="{099A6596-F115-4953-AAE4-F1D72E02210A}" destId="{ACB86188-CC54-4CC8-AAED-D286AE136059}" srcOrd="1" destOrd="0" presId="urn:microsoft.com/office/officeart/2005/8/layout/radial1"/>
    <dgm:cxn modelId="{8A6FCE1F-61E3-4515-86BE-794010182215}" type="presOf" srcId="{3462828F-ED36-4AF7-801E-351FE40B9BE4}" destId="{5C5A418E-85B6-40D0-9FE5-49A8E1003688}" srcOrd="0" destOrd="0" presId="urn:microsoft.com/office/officeart/2005/8/layout/radial1"/>
    <dgm:cxn modelId="{2D251C94-F8B1-424C-96AD-DBFD01A99D6A}" type="presOf" srcId="{099A6596-F115-4953-AAE4-F1D72E02210A}" destId="{1476B6F9-BECC-4EC3-AC5A-34EC8C54A067}" srcOrd="0" destOrd="0" presId="urn:microsoft.com/office/officeart/2005/8/layout/radial1"/>
    <dgm:cxn modelId="{6A58B71D-6358-4ED1-97BD-C82B754DF83E}" type="presOf" srcId="{DE146AF8-3E5C-4C23-AF50-5D712A24178C}" destId="{4485BE5E-8957-4896-9E5B-DFA91FF30117}" srcOrd="0" destOrd="0" presId="urn:microsoft.com/office/officeart/2005/8/layout/radial1"/>
    <dgm:cxn modelId="{3FB437F8-08BF-4D6D-B27A-81C90AC1AAAF}" type="presOf" srcId="{89EA44C0-2AF4-4D1F-89A3-6AAA23BAF539}" destId="{5C82B623-45CF-4152-B84C-D20715D28194}" srcOrd="1" destOrd="0" presId="urn:microsoft.com/office/officeart/2005/8/layout/radial1"/>
    <dgm:cxn modelId="{E2CB0F2D-3226-4E92-A523-88DD2E8DACA2}" type="presOf" srcId="{81B3465D-B0A1-44BC-AB93-67CE6A9174FA}" destId="{198DB2F2-EE81-48D4-A99F-026701AE6A6F}" srcOrd="0" destOrd="0" presId="urn:microsoft.com/office/officeart/2005/8/layout/radial1"/>
    <dgm:cxn modelId="{6C2A950F-CCD2-423E-9F2F-7A52BFFF97EB}" type="presOf" srcId="{2E4BAE11-EBB4-47E9-BCC3-BFA52DC55689}" destId="{B9A5AE46-0933-4123-BA33-4EB983C2C5B5}" srcOrd="1" destOrd="0" presId="urn:microsoft.com/office/officeart/2005/8/layout/radial1"/>
    <dgm:cxn modelId="{63E8DADD-5653-46DF-883E-3EA138706264}" type="presOf" srcId="{37D77710-2327-46A5-98D4-FCF2D00BB37A}" destId="{155FB1D2-BF84-43EF-B51F-0B7BD8886225}" srcOrd="0" destOrd="0" presId="urn:microsoft.com/office/officeart/2005/8/layout/radial1"/>
    <dgm:cxn modelId="{751E1662-9B11-4AFE-8614-3755D075A7F1}" srcId="{B9040983-83A6-4B0E-B03B-D3308FD41F5A}" destId="{06CCC79A-9E97-48F4-864D-4DAFA5482851}" srcOrd="5" destOrd="0" parTransId="{667FA6CE-E066-41F5-8F23-5F589490D4E1}" sibTransId="{87141121-A0D8-4890-882E-4568A8C38F23}"/>
    <dgm:cxn modelId="{3D0E39F1-F89E-4253-9B9E-B69A490AAACE}" type="presOf" srcId="{B1A7B54B-C5A7-4CE0-B446-08E46577624D}" destId="{729C4DD7-355D-488B-AE41-0CEE72D31876}" srcOrd="0" destOrd="0" presId="urn:microsoft.com/office/officeart/2005/8/layout/radial1"/>
    <dgm:cxn modelId="{A71F91A0-FCD8-417E-B094-F9CB025D4975}" srcId="{B9040983-83A6-4B0E-B03B-D3308FD41F5A}" destId="{B1A7B54B-C5A7-4CE0-B446-08E46577624D}" srcOrd="1" destOrd="0" parTransId="{C54CB377-BD98-4C9D-9B54-E5767532D8CF}" sibTransId="{54F75E53-1EA4-404C-920D-90B5126523EB}"/>
    <dgm:cxn modelId="{3E9A911C-8D51-4F6D-92E7-7AC31D5822C4}" type="presOf" srcId="{06CCC79A-9E97-48F4-864D-4DAFA5482851}" destId="{C2C14B0F-D326-46D0-9827-036615577EE1}" srcOrd="0" destOrd="0" presId="urn:microsoft.com/office/officeart/2005/8/layout/radial1"/>
    <dgm:cxn modelId="{C886E0DA-5195-4EBD-8748-58CD43E2DCAC}" type="presParOf" srcId="{4485BE5E-8957-4896-9E5B-DFA91FF30117}" destId="{31401745-1C59-422F-B98D-9237A69EDE43}" srcOrd="0" destOrd="0" presId="urn:microsoft.com/office/officeart/2005/8/layout/radial1"/>
    <dgm:cxn modelId="{AC8692B8-7755-4AB0-8FDE-772CF01D1C83}" type="presParOf" srcId="{4485BE5E-8957-4896-9E5B-DFA91FF30117}" destId="{0E8E832C-EAD2-4FBF-AD33-666C2C67212C}" srcOrd="1" destOrd="0" presId="urn:microsoft.com/office/officeart/2005/8/layout/radial1"/>
    <dgm:cxn modelId="{6CCAFF0D-298A-4AC6-8E3B-E8DE26823B93}" type="presParOf" srcId="{0E8E832C-EAD2-4FBF-AD33-666C2C67212C}" destId="{B9A5AE46-0933-4123-BA33-4EB983C2C5B5}" srcOrd="0" destOrd="0" presId="urn:microsoft.com/office/officeart/2005/8/layout/radial1"/>
    <dgm:cxn modelId="{779B35BA-4333-4310-8E26-FD5FDEDF210F}" type="presParOf" srcId="{4485BE5E-8957-4896-9E5B-DFA91FF30117}" destId="{5AB642BC-6815-4CBE-B2A7-E00D13827FC6}" srcOrd="2" destOrd="0" presId="urn:microsoft.com/office/officeart/2005/8/layout/radial1"/>
    <dgm:cxn modelId="{41D2FDD1-AA28-49FE-971A-B280996CC99E}" type="presParOf" srcId="{4485BE5E-8957-4896-9E5B-DFA91FF30117}" destId="{1BC1428A-323B-4423-B0D6-DD28A336CB6C}" srcOrd="3" destOrd="0" presId="urn:microsoft.com/office/officeart/2005/8/layout/radial1"/>
    <dgm:cxn modelId="{5359E134-7542-4124-94B1-5A9C6A661041}" type="presParOf" srcId="{1BC1428A-323B-4423-B0D6-DD28A336CB6C}" destId="{7DEAFFF9-661A-4F23-AE4E-DB333FE4E87D}" srcOrd="0" destOrd="0" presId="urn:microsoft.com/office/officeart/2005/8/layout/radial1"/>
    <dgm:cxn modelId="{35C87E69-5C6A-4A56-B278-2B4530CF3B89}" type="presParOf" srcId="{4485BE5E-8957-4896-9E5B-DFA91FF30117}" destId="{729C4DD7-355D-488B-AE41-0CEE72D31876}" srcOrd="4" destOrd="0" presId="urn:microsoft.com/office/officeart/2005/8/layout/radial1"/>
    <dgm:cxn modelId="{7978DA11-7F8D-4B0E-A7A9-169C76F42ADA}" type="presParOf" srcId="{4485BE5E-8957-4896-9E5B-DFA91FF30117}" destId="{5C5A418E-85B6-40D0-9FE5-49A8E1003688}" srcOrd="5" destOrd="0" presId="urn:microsoft.com/office/officeart/2005/8/layout/radial1"/>
    <dgm:cxn modelId="{589BF3A5-9C65-4EFB-AC12-1A418B59F86D}" type="presParOf" srcId="{5C5A418E-85B6-40D0-9FE5-49A8E1003688}" destId="{DFBD8A75-1F16-468D-974E-283857C042EA}" srcOrd="0" destOrd="0" presId="urn:microsoft.com/office/officeart/2005/8/layout/radial1"/>
    <dgm:cxn modelId="{1D69AF03-9886-4527-B63C-E51267C2A639}" type="presParOf" srcId="{4485BE5E-8957-4896-9E5B-DFA91FF30117}" destId="{BFE2D9FA-84C1-4BD9-B6F6-5B9CBC7A71E3}" srcOrd="6" destOrd="0" presId="urn:microsoft.com/office/officeart/2005/8/layout/radial1"/>
    <dgm:cxn modelId="{DB26934D-FF33-46BA-A37C-96B8894AC8FB}" type="presParOf" srcId="{4485BE5E-8957-4896-9E5B-DFA91FF30117}" destId="{1476B6F9-BECC-4EC3-AC5A-34EC8C54A067}" srcOrd="7" destOrd="0" presId="urn:microsoft.com/office/officeart/2005/8/layout/radial1"/>
    <dgm:cxn modelId="{00395777-D39E-46BA-9264-2B195036334D}" type="presParOf" srcId="{1476B6F9-BECC-4EC3-AC5A-34EC8C54A067}" destId="{ACB86188-CC54-4CC8-AAED-D286AE136059}" srcOrd="0" destOrd="0" presId="urn:microsoft.com/office/officeart/2005/8/layout/radial1"/>
    <dgm:cxn modelId="{5255F805-2AAE-4145-A85A-F947FAE870EB}" type="presParOf" srcId="{4485BE5E-8957-4896-9E5B-DFA91FF30117}" destId="{F856A77F-3B55-42EF-A6E3-E31A83674EDF}" srcOrd="8" destOrd="0" presId="urn:microsoft.com/office/officeart/2005/8/layout/radial1"/>
    <dgm:cxn modelId="{558671F1-CF68-4A93-9885-ADAC0F933539}" type="presParOf" srcId="{4485BE5E-8957-4896-9E5B-DFA91FF30117}" destId="{7E6590E1-3AAA-4AEC-A474-64FE69600E3C}" srcOrd="9" destOrd="0" presId="urn:microsoft.com/office/officeart/2005/8/layout/radial1"/>
    <dgm:cxn modelId="{FE5FF22E-9A0A-4C26-AC3D-DB23E03F2002}" type="presParOf" srcId="{7E6590E1-3AAA-4AEC-A474-64FE69600E3C}" destId="{84457987-723C-4BAE-B374-D54C3EFF45E9}" srcOrd="0" destOrd="0" presId="urn:microsoft.com/office/officeart/2005/8/layout/radial1"/>
    <dgm:cxn modelId="{9E8FE2A8-1272-4681-B278-96680B85044D}" type="presParOf" srcId="{4485BE5E-8957-4896-9E5B-DFA91FF30117}" destId="{19EE57E0-9273-4A4C-8468-48D4A5C6E551}" srcOrd="10" destOrd="0" presId="urn:microsoft.com/office/officeart/2005/8/layout/radial1"/>
    <dgm:cxn modelId="{28B19F3F-F3AB-4AB0-9A4F-587D3DEE395B}" type="presParOf" srcId="{4485BE5E-8957-4896-9E5B-DFA91FF30117}" destId="{B5E6D82F-D83B-4C11-BFA7-D11DB7A92B97}" srcOrd="11" destOrd="0" presId="urn:microsoft.com/office/officeart/2005/8/layout/radial1"/>
    <dgm:cxn modelId="{8857667F-5D99-45EB-8FB4-2FE8DA08CDB8}" type="presParOf" srcId="{B5E6D82F-D83B-4C11-BFA7-D11DB7A92B97}" destId="{AA19F20E-FBEC-43D4-AD73-9C78C82BE580}" srcOrd="0" destOrd="0" presId="urn:microsoft.com/office/officeart/2005/8/layout/radial1"/>
    <dgm:cxn modelId="{D1F8574E-A77D-4948-B70E-EE91EAA6E1ED}" type="presParOf" srcId="{4485BE5E-8957-4896-9E5B-DFA91FF30117}" destId="{C2C14B0F-D326-46D0-9827-036615577EE1}" srcOrd="12" destOrd="0" presId="urn:microsoft.com/office/officeart/2005/8/layout/radial1"/>
    <dgm:cxn modelId="{EF2D4279-C333-40AC-BCBC-697F8C40256E}" type="presParOf" srcId="{4485BE5E-8957-4896-9E5B-DFA91FF30117}" destId="{155FB1D2-BF84-43EF-B51F-0B7BD8886225}" srcOrd="13" destOrd="0" presId="urn:microsoft.com/office/officeart/2005/8/layout/radial1"/>
    <dgm:cxn modelId="{75250047-037D-4D52-B010-DC3CC7EA74AE}" type="presParOf" srcId="{155FB1D2-BF84-43EF-B51F-0B7BD8886225}" destId="{E6F6A8D9-3F79-477C-90E3-994B01BB19A0}" srcOrd="0" destOrd="0" presId="urn:microsoft.com/office/officeart/2005/8/layout/radial1"/>
    <dgm:cxn modelId="{DC9EEC85-4AE5-4163-8D8D-69D8C5F6D11E}" type="presParOf" srcId="{4485BE5E-8957-4896-9E5B-DFA91FF30117}" destId="{720FBAA4-A907-44B3-A1E5-5004379B860B}" srcOrd="14" destOrd="0" presId="urn:microsoft.com/office/officeart/2005/8/layout/radial1"/>
    <dgm:cxn modelId="{CBC01CDE-1629-4922-A520-32146B4847C3}" type="presParOf" srcId="{4485BE5E-8957-4896-9E5B-DFA91FF30117}" destId="{198DB2F2-EE81-48D4-A99F-026701AE6A6F}" srcOrd="15" destOrd="0" presId="urn:microsoft.com/office/officeart/2005/8/layout/radial1"/>
    <dgm:cxn modelId="{1F59AE5E-7BAC-4B5B-9D94-B69066A583DF}" type="presParOf" srcId="{198DB2F2-EE81-48D4-A99F-026701AE6A6F}" destId="{B44FFE59-BE34-4576-9F7A-D35D94265C64}" srcOrd="0" destOrd="0" presId="urn:microsoft.com/office/officeart/2005/8/layout/radial1"/>
    <dgm:cxn modelId="{C08AC98C-1017-43B4-90DE-598C63CA13FF}" type="presParOf" srcId="{4485BE5E-8957-4896-9E5B-DFA91FF30117}" destId="{06C7DCED-BB86-48B3-BD66-39FFB5966DDC}" srcOrd="16" destOrd="0" presId="urn:microsoft.com/office/officeart/2005/8/layout/radial1"/>
    <dgm:cxn modelId="{735BEEDC-D0C5-4FD1-AC77-159A42B2B2D2}" type="presParOf" srcId="{4485BE5E-8957-4896-9E5B-DFA91FF30117}" destId="{A75E889C-012E-47A1-A7F7-641A06E13C97}" srcOrd="17" destOrd="0" presId="urn:microsoft.com/office/officeart/2005/8/layout/radial1"/>
    <dgm:cxn modelId="{A4A1B0E4-A4C8-48E6-89F7-3588EA761B2B}" type="presParOf" srcId="{A75E889C-012E-47A1-A7F7-641A06E13C97}" destId="{5C82B623-45CF-4152-B84C-D20715D28194}" srcOrd="0" destOrd="0" presId="urn:microsoft.com/office/officeart/2005/8/layout/radial1"/>
    <dgm:cxn modelId="{8DF44113-002E-43EE-A62E-CF268ED5E079}" type="presParOf" srcId="{4485BE5E-8957-4896-9E5B-DFA91FF30117}" destId="{667BEFB7-4890-4A16-A329-2219D92DD835}" srcOrd="18" destOrd="0" presId="urn:microsoft.com/office/officeart/2005/8/layout/radial1"/>
  </dgm:cxnLst>
  <dgm:bg>
    <a:blipFill>
      <a:blip xmlns:r="http://schemas.openxmlformats.org/officeDocument/2006/relationships" r:embed="rId1"/>
      <a:stretch>
        <a:fillRect/>
      </a:stretch>
    </a:blip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BEB92-0138-4FF8-A3E7-A91C67A4D78E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78A3D-A686-42CD-AA82-1DD3B5E7F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A78A3D-A686-42CD-AA82-1DD3B5E7F7B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149E7-5516-4DD3-A6A6-84DD6EA09634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6140-2FD1-4E3C-AC55-A0BF2DDBA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149E7-5516-4DD3-A6A6-84DD6EA09634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6140-2FD1-4E3C-AC55-A0BF2DDBA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149E7-5516-4DD3-A6A6-84DD6EA09634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6140-2FD1-4E3C-AC55-A0BF2DDBA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149E7-5516-4DD3-A6A6-84DD6EA09634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6140-2FD1-4E3C-AC55-A0BF2DDBA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149E7-5516-4DD3-A6A6-84DD6EA09634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6140-2FD1-4E3C-AC55-A0BF2DDBA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149E7-5516-4DD3-A6A6-84DD6EA09634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6140-2FD1-4E3C-AC55-A0BF2DDBA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149E7-5516-4DD3-A6A6-84DD6EA09634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6140-2FD1-4E3C-AC55-A0BF2DDBA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149E7-5516-4DD3-A6A6-84DD6EA09634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6140-2FD1-4E3C-AC55-A0BF2DDBA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149E7-5516-4DD3-A6A6-84DD6EA09634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6140-2FD1-4E3C-AC55-A0BF2DDBA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149E7-5516-4DD3-A6A6-84DD6EA09634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6140-2FD1-4E3C-AC55-A0BF2DDBA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149E7-5516-4DD3-A6A6-84DD6EA09634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6140-2FD1-4E3C-AC55-A0BF2DDBA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149E7-5516-4DD3-A6A6-84DD6EA09634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66140-2FD1-4E3C-AC55-A0BF2DDBA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2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8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8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ipart-borders-design-ppt-templat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821" y="228600"/>
            <a:ext cx="8513379" cy="6400800"/>
          </a:xfrm>
          <a:prstGeom prst="rect">
            <a:avLst/>
          </a:prstGeom>
        </p:spPr>
      </p:pic>
      <p:pic>
        <p:nvPicPr>
          <p:cNvPr id="5" name="Picture 4" descr="clipart-borders-design-ppt-templat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457200"/>
            <a:ext cx="8513379" cy="6400800"/>
          </a:xfrm>
          <a:prstGeom prst="rect">
            <a:avLst/>
          </a:prstGeom>
        </p:spPr>
      </p:pic>
      <p:sp>
        <p:nvSpPr>
          <p:cNvPr id="7" name="Oval Callout 6"/>
          <p:cNvSpPr/>
          <p:nvPr/>
        </p:nvSpPr>
        <p:spPr>
          <a:xfrm>
            <a:off x="3124200" y="228600"/>
            <a:ext cx="3505200" cy="34290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“Tell me, and I will forget. Show me, and I may remember. Involve me, and I will understand.”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4953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4724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57200" y="4267200"/>
            <a:ext cx="3352800" cy="2133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Confucius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Chinese Philosopher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Born: </a:t>
            </a:r>
            <a:r>
              <a:rPr lang="en-US" sz="2400" dirty="0" smtClean="0">
                <a:latin typeface="Times New Roman" pitchFamily="18" charset="0"/>
                <a:cs typeface="NikoshBAN" pitchFamily="2" charset="0"/>
              </a:rPr>
              <a:t>551</a:t>
            </a:r>
            <a:r>
              <a:rPr lang="bn-IN" sz="2400" dirty="0" smtClean="0">
                <a:latin typeface="Times New Roman" pitchFamily="18" charset="0"/>
                <a:cs typeface="NikoshBAN" pitchFamily="2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NikoshBAN" pitchFamily="2" charset="0"/>
              </a:rPr>
              <a:t>BC</a:t>
            </a:r>
            <a:r>
              <a:rPr lang="bn-IN" sz="2400" dirty="0" smtClean="0">
                <a:latin typeface="Times New Roman" pitchFamily="18" charset="0"/>
                <a:cs typeface="NikoshBAN" pitchFamily="2" charset="0"/>
              </a:rPr>
              <a:t/>
            </a:r>
            <a:br>
              <a:rPr lang="bn-IN" sz="2400" dirty="0" smtClean="0">
                <a:latin typeface="Times New Roman" pitchFamily="18" charset="0"/>
                <a:cs typeface="NikoshBAN" pitchFamily="2" charset="0"/>
              </a:rPr>
            </a:br>
            <a:r>
              <a:rPr lang="en-US" sz="2400" dirty="0" smtClean="0">
                <a:latin typeface="Times New Roman" pitchFamily="18" charset="0"/>
                <a:cs typeface="NikoshBAN" pitchFamily="2" charset="0"/>
              </a:rPr>
              <a:t>Died: 479BC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57200" y="914400"/>
            <a:ext cx="2590800" cy="320040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228600" y="381000"/>
          <a:ext cx="86106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bn-I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প্রতিবন্ধীতার কারণ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2000" y="1676400"/>
            <a:ext cx="7696200" cy="762000"/>
          </a:xfrm>
          <a:prstGeom prst="roundRect">
            <a:avLst/>
          </a:prstGeom>
          <a:solidFill>
            <a:srgbClr val="92D050"/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মানুষ প্রতিবন্ধী হয় যে সব কারণে তা নিম্নরূপ - </a:t>
            </a:r>
            <a:endParaRPr lang="en-US" sz="3600" dirty="0"/>
          </a:p>
        </p:txBody>
      </p:sp>
      <p:pic>
        <p:nvPicPr>
          <p:cNvPr id="5" name="Picture 4" descr="b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2557462"/>
            <a:ext cx="3733800" cy="2776538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762000" y="5562600"/>
            <a:ext cx="7696200" cy="1066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রক্তের সম্পর্ক রয়েছে এমন কাউকে বিয়ে করলে।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62000" y="5181600"/>
            <a:ext cx="7696200" cy="10668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উচ্চ মাত্রায় জ্বরের কারণে।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66800" y="1600200"/>
            <a:ext cx="3581400" cy="31242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800600" y="1676400"/>
            <a:ext cx="3581400" cy="312420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762000" y="304800"/>
            <a:ext cx="7696200" cy="762000"/>
          </a:xfrm>
          <a:prstGeom prst="roundRect">
            <a:avLst/>
          </a:prstGeom>
          <a:solidFill>
            <a:srgbClr val="92D050"/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মানুষ প্রতিবন্ধী হয় যে সব কারণে তা নিম্নরূপ -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62000" y="4953000"/>
            <a:ext cx="7696200" cy="1066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মস্তিষ্কের কিছু ইনফেকশন বা টিউমার হবার কারনে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0600" y="1752600"/>
            <a:ext cx="2971800" cy="27432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91000" y="1676400"/>
            <a:ext cx="4191000" cy="274320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762000" y="381000"/>
            <a:ext cx="7696200" cy="762000"/>
          </a:xfrm>
          <a:prstGeom prst="roundRect">
            <a:avLst/>
          </a:prstGeom>
          <a:solidFill>
            <a:srgbClr val="92D050"/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মানুষ প্রতিবন্ধী হয় যে সব কারণে তা নিম্নরূপ -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62000" y="5410200"/>
            <a:ext cx="7696200" cy="1066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গর্ভাবস্থায় মায়ের পুষ্টির অভাব হলে।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200400" y="1524000"/>
            <a:ext cx="2743200" cy="33528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62000" y="304800"/>
            <a:ext cx="7696200" cy="762000"/>
          </a:xfrm>
          <a:prstGeom prst="roundRect">
            <a:avLst/>
          </a:prstGeom>
          <a:solidFill>
            <a:srgbClr val="92D050"/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মানুষ প্রতিবন্ধী হয় যে সব কারণে তা নিম্নরূপ -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62000" y="5257800"/>
            <a:ext cx="7696200" cy="1066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জন্মের পর থেকে  মা ও শিশুর পুষ্টির অভাব হলে।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905000" y="1524000"/>
            <a:ext cx="5029200" cy="33528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62000" y="228600"/>
            <a:ext cx="7696200" cy="762000"/>
          </a:xfrm>
          <a:prstGeom prst="roundRect">
            <a:avLst/>
          </a:prstGeom>
          <a:solidFill>
            <a:srgbClr val="92D050"/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মানুষ প্রতিবন্ধী হয় যে সব কারণে তা নিম্নরূপ -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2000" y="5638800"/>
            <a:ext cx="7696200" cy="838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ভিটামিনের অভাবে।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447800" y="1219200"/>
            <a:ext cx="6019800" cy="41148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762000" y="152400"/>
            <a:ext cx="7696200" cy="762000"/>
          </a:xfrm>
          <a:prstGeom prst="roundRect">
            <a:avLst/>
          </a:prstGeom>
          <a:solidFill>
            <a:srgbClr val="92D050"/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মানুষ প্রতিবন্ধী হয় যে সব কারণে তা নিম্নরূপ -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62000" y="5638800"/>
            <a:ext cx="7696200" cy="838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আয়োডিনের অভাবে।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47800" y="1219200"/>
            <a:ext cx="6019800" cy="41148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09600" y="152400"/>
            <a:ext cx="7696200" cy="762000"/>
          </a:xfrm>
          <a:prstGeom prst="roundRect">
            <a:avLst/>
          </a:prstGeom>
          <a:solidFill>
            <a:srgbClr val="92D050"/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মানুষ প্রতিবন্ধী হয় যে সব কারণে তা নিম্নরূপ -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762000" y="381000"/>
            <a:ext cx="7696200" cy="762000"/>
          </a:xfrm>
          <a:prstGeom prst="roundRect">
            <a:avLst/>
          </a:prstGeom>
          <a:solidFill>
            <a:srgbClr val="92D050"/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মানুষ প্রতিবন্ধী হয় যে সব কারণে তা নিম্নরূপ - </a:t>
            </a:r>
            <a:endParaRPr lang="en-US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762000" y="4191000"/>
            <a:ext cx="7696200" cy="2286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গর্ভাবস্থায় প্রথম তিন মাসের মধ্যে মা কোন ধরনের কড়া ওষুধ গ্রহন করলে, অথবা কীটনাশক, রাসায়নিক দ্রব্য খেয়ে ফেললে বা রশ্মি বিষক্রিয়া গ্রহন করে থাকলে।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osud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752600"/>
            <a:ext cx="2619375" cy="2209800"/>
          </a:xfrm>
          <a:prstGeom prst="rect">
            <a:avLst/>
          </a:prstGeom>
        </p:spPr>
      </p:pic>
      <p:pic>
        <p:nvPicPr>
          <p:cNvPr id="6" name="Picture 5" descr="osud 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752600"/>
            <a:ext cx="2847975" cy="2209800"/>
          </a:xfrm>
          <a:prstGeom prst="rect">
            <a:avLst/>
          </a:prstGeom>
        </p:spPr>
      </p:pic>
      <p:pic>
        <p:nvPicPr>
          <p:cNvPr id="7" name="Picture 6" descr="osu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800" y="1752600"/>
            <a:ext cx="28575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762000" y="5638800"/>
            <a:ext cx="7696200" cy="838200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গর্ভাবস্থায় মায়ের বিশেষ হাম হলে। 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447800" y="1219200"/>
            <a:ext cx="6019800" cy="41148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09600" y="152400"/>
            <a:ext cx="7696200" cy="762000"/>
          </a:xfrm>
          <a:prstGeom prst="roundRect">
            <a:avLst/>
          </a:prstGeom>
          <a:solidFill>
            <a:srgbClr val="92D050"/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মানুষ প্রতিবন্ধী হয় যে সব কারণে তা নিম্নরূপ -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IN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আজকের পৌরনীতি ও সুশাসন ক্লাসে সবাইকে-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362200" y="5181600"/>
            <a:ext cx="3733800" cy="13716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accent6">
                <a:lumMod val="75000"/>
              </a:schemeClr>
            </a:solidFill>
            <a:prstDash val="lg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15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IN" sz="11500" dirty="0" smtClean="0"/>
              <a:t> </a:t>
            </a:r>
            <a:endParaRPr lang="en-US" sz="11500" dirty="0"/>
          </a:p>
        </p:txBody>
      </p:sp>
      <p:sp>
        <p:nvSpPr>
          <p:cNvPr id="6" name="Rounded Rectangle 5"/>
          <p:cNvSpPr/>
          <p:nvPr/>
        </p:nvSpPr>
        <p:spPr>
          <a:xfrm>
            <a:off x="3124200" y="2209800"/>
            <a:ext cx="2743200" cy="2514600"/>
          </a:xfrm>
          <a:prstGeom prst="round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28600" y="2209800"/>
            <a:ext cx="2743200" cy="2514600"/>
          </a:xfrm>
          <a:prstGeom prst="roundRect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096000" y="2286000"/>
            <a:ext cx="2743200" cy="2514600"/>
          </a:xfrm>
          <a:prstGeom prst="roundRect">
            <a:avLst/>
          </a:prstGeom>
          <a:blipFill>
            <a:blip r:embed="rId6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9399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" y="5638800"/>
            <a:ext cx="8001000" cy="838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মায়ের হৃদযন্ত্র সংক্রান্ত জটিলতা বা ডায়াবেটিস থাকলে।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" y="152400"/>
            <a:ext cx="7696200" cy="762000"/>
          </a:xfrm>
          <a:prstGeom prst="roundRect">
            <a:avLst/>
          </a:prstGeom>
          <a:solidFill>
            <a:srgbClr val="92D050"/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মানুষ প্রতিবন্ধী হয় যে সব কারণে তা নিম্নরূপ - </a:t>
            </a:r>
            <a:endParaRPr lang="en-US" sz="3600" dirty="0"/>
          </a:p>
        </p:txBody>
      </p:sp>
      <p:pic>
        <p:nvPicPr>
          <p:cNvPr id="6" name="Picture 5" descr="stro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1446917"/>
            <a:ext cx="2590800" cy="34588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diabeti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447800"/>
            <a:ext cx="5058784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762000" y="5334000"/>
            <a:ext cx="7696200" cy="1219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গর্ভধারিণী মায়ের মদপান, ধূমপান বা তামাক পাতা ব্যবহারের অভ্যাস বা আসক্তি থাকলে।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248400" y="1295400"/>
            <a:ext cx="2667000" cy="35052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09600" y="152400"/>
            <a:ext cx="7696200" cy="762000"/>
          </a:xfrm>
          <a:prstGeom prst="roundRect">
            <a:avLst/>
          </a:prstGeom>
          <a:solidFill>
            <a:srgbClr val="92D050"/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মানুষ প্রতিবন্ধী হয় যে সব কারণে তা নিম্নরূপ - 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3352800" y="1295400"/>
            <a:ext cx="2590800" cy="350520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57200" y="1295400"/>
            <a:ext cx="2667000" cy="3429000"/>
          </a:xfrm>
          <a:prstGeom prst="round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28600" y="5638800"/>
            <a:ext cx="8610600" cy="838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অপ্রশিক্ষিত ধাত্রী বা ডাক্তারের দ্বারা প্রসব করানোর কারণে। 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" y="152400"/>
            <a:ext cx="7696200" cy="762000"/>
          </a:xfrm>
          <a:prstGeom prst="roundRect">
            <a:avLst/>
          </a:prstGeom>
          <a:solidFill>
            <a:srgbClr val="92D050"/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মানুষ প্রতিবন্ধী হয় যে সব কারণে তা নিম্নরূপ - </a:t>
            </a:r>
            <a:endParaRPr lang="en-US" sz="3600" dirty="0"/>
          </a:p>
        </p:txBody>
      </p:sp>
      <p:pic>
        <p:nvPicPr>
          <p:cNvPr id="6" name="Picture 5" descr="hature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371600"/>
            <a:ext cx="5410200" cy="3810000"/>
          </a:xfrm>
          <a:prstGeom prst="rect">
            <a:avLst/>
          </a:prstGeom>
        </p:spPr>
      </p:pic>
      <p:pic>
        <p:nvPicPr>
          <p:cNvPr id="7" name="Picture 6" descr="hature dakta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1447800"/>
            <a:ext cx="3547651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" y="5638800"/>
            <a:ext cx="8001000" cy="838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জন্মের সময় প্রয়োজনীয় অক্সিজেনের অভাব দেখা দিলে। 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4800" y="1219200"/>
            <a:ext cx="2819400" cy="40386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09600" y="152400"/>
            <a:ext cx="7696200" cy="762000"/>
          </a:xfrm>
          <a:prstGeom prst="roundRect">
            <a:avLst/>
          </a:prstGeom>
          <a:solidFill>
            <a:srgbClr val="92D050"/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মানুষ প্রতিবন্ধী হয় যে সব কারণে তা নিম্নরূপ - </a:t>
            </a:r>
            <a:endParaRPr lang="en-US" sz="3600" dirty="0"/>
          </a:p>
        </p:txBody>
      </p:sp>
      <p:pic>
        <p:nvPicPr>
          <p:cNvPr id="6" name="Picture 5" descr="o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1295400"/>
            <a:ext cx="5540842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762000" y="5638800"/>
            <a:ext cx="7696200" cy="838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দুর্ঘটনার কারণে। 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505200" y="1219200"/>
            <a:ext cx="5181600" cy="41148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09600" y="152400"/>
            <a:ext cx="7696200" cy="762000"/>
          </a:xfrm>
          <a:prstGeom prst="roundRect">
            <a:avLst/>
          </a:prstGeom>
          <a:solidFill>
            <a:srgbClr val="92D050"/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মানুষ প্রতিবন্ধী হয় যে সব কারণে তা নিম্নরূপ - 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304800" y="1066800"/>
            <a:ext cx="2895600" cy="426720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762000" y="5638800"/>
            <a:ext cx="7696200" cy="838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পঙ্গুত্ব নিয়েই জন্ম গ্রহন করলে।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447800" y="1219200"/>
            <a:ext cx="6019800" cy="41148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09600" y="152400"/>
            <a:ext cx="7696200" cy="762000"/>
          </a:xfrm>
          <a:prstGeom prst="roundRect">
            <a:avLst/>
          </a:prstGeom>
          <a:solidFill>
            <a:srgbClr val="92D050"/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মানুষ প্রতিবন্ধী হয় যে সব কারণে তা নিম্নরূপ -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762000" y="4953000"/>
            <a:ext cx="7696200" cy="1292772"/>
          </a:xfrm>
          <a:prstGeom prst="roundRect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পোলিও, টাইফয়েড, নিউমোনিয়া, রিকেটস ইত্যাদি রোগের কারণে।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" y="152400"/>
            <a:ext cx="7696200" cy="762000"/>
          </a:xfrm>
          <a:prstGeom prst="roundRect">
            <a:avLst/>
          </a:prstGeom>
          <a:solidFill>
            <a:srgbClr val="92D050"/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মানুষ প্রতিবন্ধী হয় যে সব কারণে তা নিম্নরূপ - </a:t>
            </a:r>
            <a:endParaRPr lang="en-US" sz="3600" dirty="0"/>
          </a:p>
        </p:txBody>
      </p:sp>
      <p:pic>
        <p:nvPicPr>
          <p:cNvPr id="6" name="Picture 5" descr="polio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600200"/>
            <a:ext cx="2971800" cy="2286000"/>
          </a:xfrm>
          <a:prstGeom prst="rect">
            <a:avLst/>
          </a:prstGeom>
        </p:spPr>
      </p:pic>
      <p:pic>
        <p:nvPicPr>
          <p:cNvPr id="7" name="Picture 6" descr="tifoyed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1524000"/>
            <a:ext cx="3048000" cy="2667000"/>
          </a:xfrm>
          <a:prstGeom prst="rect">
            <a:avLst/>
          </a:prstGeom>
        </p:spPr>
      </p:pic>
      <p:pic>
        <p:nvPicPr>
          <p:cNvPr id="8" name="Picture 7" descr="n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9789" y="1676400"/>
            <a:ext cx="2665611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81000" y="350838"/>
            <a:ext cx="5486400" cy="944562"/>
          </a:xfrm>
          <a:solidFill>
            <a:schemeClr val="accent2">
              <a:lumMod val="60000"/>
              <a:lumOff val="40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IN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8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19800" y="350838"/>
            <a:ext cx="2667000" cy="9445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 cap="flat" cmpd="sng" algn="ctr">
            <a:solidFill>
              <a:srgbClr val="00B05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সময়ঃ</a:t>
            </a:r>
            <a:r>
              <a:rPr kumimoji="0" lang="bn-IN" sz="3200" b="1" i="0" u="none" strike="noStrike" kern="1200" cap="all" spc="0" normalizeH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৫ মিনিট</a:t>
            </a:r>
            <a:endParaRPr kumimoji="0" lang="en-US" sz="32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17526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নিচের প্রশ্নগুলোর উত্তর খাতায় লিখঃ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3622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1" indent="-742950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1) </a:t>
            </a:r>
            <a:r>
              <a:rPr lang="bn-IN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বিশেষ চাহিদার জনগোষ্ঠী কারা?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9718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1" indent="-742950"/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2) </a:t>
            </a:r>
            <a:r>
              <a:rPr lang="bn-IN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‘প্রতিবন্ধী’ শব্দটির ইংরেজি প্রতিশব্দ কী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76200" y="36576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1" indent="-742950"/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3) </a:t>
            </a:r>
            <a:r>
              <a:rPr lang="bn-IN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অটিজম বলতে কী বোঝায়?   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/>
      <p:bldP spid="7" grpId="0"/>
      <p:bldP spid="8" grpId="0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9050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8600" y="228600"/>
            <a:ext cx="8686800" cy="6324600"/>
          </a:xfrm>
          <a:prstGeom prst="roundRect">
            <a:avLst/>
          </a:prstGeom>
          <a:solidFill>
            <a:srgbClr val="92D050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990600" y="990600"/>
            <a:ext cx="7010400" cy="4800600"/>
          </a:xfrm>
          <a:prstGeom prst="roundRect">
            <a:avLst/>
          </a:prstGeom>
          <a:solidFill>
            <a:srgbClr val="00B05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828800" y="1676400"/>
            <a:ext cx="5410200" cy="358140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152650" y="3505200"/>
            <a:ext cx="3505200" cy="1020762"/>
          </a:xfrm>
          <a:solidFill>
            <a:schemeClr val="bg2">
              <a:lumMod val="75000"/>
            </a:schemeClr>
          </a:solidFill>
          <a:ln w="57150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IN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8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0" y="228600"/>
            <a:ext cx="8534400" cy="2133600"/>
          </a:xfrm>
          <a:prstGeom prst="round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Ôeqm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wj½,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RvwZ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ms¯‹…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Ae¯’vb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Abyhvqx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kRb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KvRK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cv‡i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Bg‡cqvi‡g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‡›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Ui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Kvi‡Y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†m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cÖvZ¨wnK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Rxe‡b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cvivi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Ae¯’vUvB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wWmGwewjwU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cÖwZewÜZvÕ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-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msÁvwU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K‡i‡Qb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-</a:t>
            </a:r>
            <a:endParaRPr lang="en-US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752599" y="2490716"/>
            <a:ext cx="5334000" cy="838200"/>
          </a:xfrm>
          <a:prstGeom prst="round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উইকিপিডিয়া 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752599" y="5867400"/>
            <a:ext cx="5410201" cy="838200"/>
          </a:xfrm>
          <a:prstGeom prst="round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NikoshBAN" pitchFamily="2" charset="0"/>
              </a:rPr>
              <a:t>Encyclopaedia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NikoshBAN" pitchFamily="2" charset="0"/>
              </a:rPr>
              <a:t>Britanica</a:t>
            </a:r>
            <a:endParaRPr lang="en-US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753735" y="4708477"/>
            <a:ext cx="5409064" cy="838200"/>
          </a:xfrm>
          <a:prstGeom prst="round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NikoshBAN" pitchFamily="2" charset="0"/>
              </a:rPr>
              <a:t>Oxford Dictionary</a:t>
            </a:r>
            <a:endParaRPr lang="en-US" sz="4000" dirty="0">
              <a:solidFill>
                <a:srgbClr val="E0108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52599" y="3599028"/>
            <a:ext cx="5410200" cy="838200"/>
          </a:xfrm>
          <a:prstGeom prst="round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NikoshBAN" pitchFamily="2" charset="0"/>
              </a:rPr>
              <a:t>Social work Dictionary</a:t>
            </a:r>
            <a:endParaRPr lang="en-US" sz="4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62000" y="2585966"/>
            <a:ext cx="762000" cy="709684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61999" y="5881047"/>
            <a:ext cx="762000" cy="709684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761999" y="4788657"/>
            <a:ext cx="762000" cy="709684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61999" y="3645657"/>
            <a:ext cx="762000" cy="709684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62000" y="2605016"/>
            <a:ext cx="762000" cy="709684"/>
          </a:xfrm>
          <a:prstGeom prst="ellipse">
            <a:avLst/>
          </a:prstGeom>
          <a:solidFill>
            <a:schemeClr val="tx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14400" y="234950"/>
            <a:ext cx="7772400" cy="1143000"/>
          </a:xfrm>
          <a:prstGeom prst="rect">
            <a:avLst/>
          </a:prstGeom>
          <a:ln w="76200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bn-IN" sz="8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762000" y="1606550"/>
            <a:ext cx="3429000" cy="707886"/>
          </a:xfrm>
          <a:prstGeom prst="rect">
            <a:avLst/>
          </a:prstGeom>
          <a:ln/>
          <a:extLst>
            <a:ext uri="{909E8E84-426E-40DD-AFC4-6F175D3DCCD1}"/>
            <a:ext uri="{91240B29-F687-4F45-9708-019B960494DF}"/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000" b="1" spc="1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শিক্ষক</a:t>
            </a:r>
            <a:r>
              <a:rPr lang="en-US" sz="4000" b="1" spc="1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b="1" spc="1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পরিচিতি</a:t>
            </a:r>
            <a:endParaRPr lang="en-US" sz="4000" b="1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  <a:sym typeface="Wingding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72000" y="1530350"/>
            <a:ext cx="4114800" cy="830997"/>
          </a:xfrm>
          <a:prstGeom prst="rect">
            <a:avLst/>
          </a:prstGeom>
          <a:ln/>
          <a:extLst>
            <a:ext uri="{909E8E84-426E-40DD-AFC4-6F175D3DCCD1}"/>
            <a:ext uri="{91240B29-F687-4F45-9708-019B960494DF}"/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800" b="1" spc="1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পাঠ</a:t>
            </a:r>
            <a:r>
              <a:rPr lang="en-US" sz="4800" b="1" spc="1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 </a:t>
            </a:r>
            <a:r>
              <a:rPr lang="en-US" sz="4800" b="1" spc="1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পরিচিতি</a:t>
            </a:r>
            <a:r>
              <a:rPr lang="en-US" sz="4800" b="1" spc="1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 </a:t>
            </a:r>
            <a:endParaRPr lang="en-US" sz="4800" b="1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  <a:sym typeface="Wingdings"/>
            </a:endParaRPr>
          </a:p>
        </p:txBody>
      </p:sp>
      <p:sp>
        <p:nvSpPr>
          <p:cNvPr id="5" name="TextBox 7"/>
          <p:cNvSpPr txBox="1"/>
          <p:nvPr/>
        </p:nvSpPr>
        <p:spPr>
          <a:xfrm>
            <a:off x="457200" y="4794250"/>
            <a:ext cx="4038600" cy="1828800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 হাবিবুর রহমান</a:t>
            </a:r>
            <a:r>
              <a:rPr lang="as-IN" sz="2400" dirty="0"/>
              <a:t> </a:t>
            </a:r>
            <a:endParaRPr lang="en-US" sz="2400" dirty="0"/>
          </a:p>
          <a:p>
            <a:pPr algn="ctr">
              <a:defRPr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প্রভাষক, রাষ্ট্রবিজ্ঞান বিভাগ</a:t>
            </a:r>
            <a:endParaRPr lang="as-IN" sz="2400" dirty="0">
              <a:latin typeface="NikoshBAN" pitchFamily="2" charset="0"/>
              <a:cs typeface="NikoshBAN" pitchFamily="2" charset="0"/>
            </a:endParaRPr>
          </a:p>
          <a:p>
            <a:pPr algn="ctr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  <a:defRPr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কুশিয়ারা ডিগ্রি কলেজ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/>
            </a:r>
            <a:br>
              <a:rPr lang="bn-IN" sz="2400" dirty="0">
                <a:latin typeface="NikoshBAN" pitchFamily="2" charset="0"/>
                <a:cs typeface="NikoshBAN" pitchFamily="2" charset="0"/>
              </a:rPr>
            </a:b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গোলাপগঞ্জ, সিলেট।</a:t>
            </a:r>
            <a:endParaRPr lang="en-US" sz="2400" dirty="0"/>
          </a:p>
        </p:txBody>
      </p:sp>
      <p:sp>
        <p:nvSpPr>
          <p:cNvPr id="6" name="TextBox 8"/>
          <p:cNvSpPr txBox="1"/>
          <p:nvPr/>
        </p:nvSpPr>
        <p:spPr>
          <a:xfrm>
            <a:off x="4876800" y="4803775"/>
            <a:ext cx="3657600" cy="1631950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bn-IN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2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: </a:t>
            </a:r>
            <a:r>
              <a:rPr lang="bn-IN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দ্বাদশ  </a:t>
            </a:r>
            <a:endParaRPr lang="en-US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IN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2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: </a:t>
            </a:r>
            <a:r>
              <a:rPr lang="bn-IN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পৌরনীতি ও সুশাসন ২য়  পত্র </a:t>
            </a:r>
            <a:endParaRPr lang="en-US" sz="12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IN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2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bn-IN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১০ম   </a:t>
            </a:r>
            <a:endParaRPr lang="en-US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IN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2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: </a:t>
            </a:r>
            <a:r>
              <a:rPr lang="bn-IN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৬০ </a:t>
            </a:r>
            <a:r>
              <a:rPr lang="en-US" sz="2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r>
              <a:rPr lang="bn-IN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IN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2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:  </a:t>
            </a:r>
            <a:r>
              <a:rPr lang="bn-IN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১৩</a:t>
            </a:r>
            <a:r>
              <a:rPr 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/</a:t>
            </a:r>
            <a:r>
              <a:rPr lang="bn-IN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১১</a:t>
            </a:r>
            <a:r>
              <a:rPr 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/২০১</a:t>
            </a:r>
            <a:r>
              <a:rPr lang="bn-IN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৯ইং</a:t>
            </a:r>
            <a:endParaRPr lang="en-US" dirty="0"/>
          </a:p>
        </p:txBody>
      </p:sp>
      <p:pic>
        <p:nvPicPr>
          <p:cNvPr id="7" name="Picture 6" descr="E:\Job Application\Application Picture\Habib n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62052" y="2439988"/>
            <a:ext cx="2209808" cy="22098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8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2590800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0" y="228600"/>
            <a:ext cx="8534400" cy="2133600"/>
          </a:xfrm>
          <a:prstGeom prst="round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IN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প্রতি বছর কোন তারিখ ‘বিশ্ব প্রতিবন্ধী দিবস’ হিসেবে পালিত হয়?  </a:t>
            </a:r>
            <a:endParaRPr lang="en-US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752599" y="2490716"/>
            <a:ext cx="5334000" cy="838200"/>
          </a:xfrm>
          <a:prstGeom prst="round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৭ ডিসেম্বর  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752599" y="5867400"/>
            <a:ext cx="5410201" cy="838200"/>
          </a:xfrm>
          <a:prstGeom prst="round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 ডিসেম্বর  </a:t>
            </a:r>
            <a:endParaRPr lang="en-US" sz="3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753735" y="4708477"/>
            <a:ext cx="5409064" cy="838200"/>
          </a:xfrm>
          <a:prstGeom prst="round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১০ ডিসেম্বর  </a:t>
            </a:r>
            <a:endParaRPr lang="en-US" sz="4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52599" y="3599028"/>
            <a:ext cx="5410200" cy="838200"/>
          </a:xfrm>
          <a:prstGeom prst="round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৫ ডিসেম্বর  </a:t>
            </a:r>
            <a:endParaRPr lang="en-US" sz="4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62000" y="2585966"/>
            <a:ext cx="762000" cy="709684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62000" y="5867400"/>
            <a:ext cx="762000" cy="709684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761999" y="4788657"/>
            <a:ext cx="762000" cy="709684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61999" y="3645657"/>
            <a:ext cx="762000" cy="709684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62000" y="5867400"/>
            <a:ext cx="762000" cy="709684"/>
          </a:xfrm>
          <a:prstGeom prst="ellipse">
            <a:avLst/>
          </a:prstGeom>
          <a:solidFill>
            <a:schemeClr val="tx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0" y="228600"/>
            <a:ext cx="8534400" cy="2133600"/>
          </a:xfrm>
          <a:prstGeom prst="round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বিশ্বের শতকরা কত ভাগ মানুষ প্রতিবন্ধিতার সমস্যায় আক্রান্ত? </a:t>
            </a:r>
            <a:endParaRPr lang="en-US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752599" y="2490716"/>
            <a:ext cx="5334000" cy="838200"/>
          </a:xfrm>
          <a:prstGeom prst="round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১০ 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752599" y="5867400"/>
            <a:ext cx="5410201" cy="838200"/>
          </a:xfrm>
          <a:prstGeom prst="round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১৬</a:t>
            </a:r>
            <a:endParaRPr lang="en-US" sz="3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753735" y="4708477"/>
            <a:ext cx="5409064" cy="838200"/>
          </a:xfrm>
          <a:prstGeom prst="round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১৪</a:t>
            </a:r>
            <a:r>
              <a:rPr lang="bn-IN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E0108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52599" y="3599028"/>
            <a:ext cx="5410200" cy="838200"/>
          </a:xfrm>
          <a:prstGeom prst="round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১২</a:t>
            </a:r>
            <a:endParaRPr lang="en-US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62000" y="2585966"/>
            <a:ext cx="762000" cy="709684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61999" y="5881047"/>
            <a:ext cx="762000" cy="709684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761999" y="4788657"/>
            <a:ext cx="762000" cy="709684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61999" y="3645657"/>
            <a:ext cx="762000" cy="709684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62000" y="2605016"/>
            <a:ext cx="762000" cy="709684"/>
          </a:xfrm>
          <a:prstGeom prst="ellipse">
            <a:avLst/>
          </a:prstGeom>
          <a:solidFill>
            <a:schemeClr val="tx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4488" y="5715000"/>
            <a:ext cx="89154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 ‘প্রতিবন্ধিত্ব অভিশাপ বা আল্লাহ্‌র গজব নয়’  আলোচনা কর।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hhh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100" y="1459523"/>
            <a:ext cx="7302500" cy="4103077"/>
          </a:xfrm>
          <a:prstGeom prst="rect">
            <a:avLst/>
          </a:prstGeom>
        </p:spPr>
      </p:pic>
      <p:sp>
        <p:nvSpPr>
          <p:cNvPr id="8" name="Horizontal Scroll 7"/>
          <p:cNvSpPr/>
          <p:nvPr/>
        </p:nvSpPr>
        <p:spPr>
          <a:xfrm>
            <a:off x="1981200" y="152400"/>
            <a:ext cx="4648200" cy="1219200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05400"/>
            <a:ext cx="8229600" cy="13716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dirty="0" smtClean="0"/>
              <a:t>I wish you well on your travels as you climb the hills of success!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33400" y="533400"/>
            <a:ext cx="8153400" cy="388620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76800"/>
            <a:ext cx="7467600" cy="18288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US" sz="9600" dirty="0" smtClean="0"/>
              <a:t>  </a:t>
            </a:r>
            <a:r>
              <a:rPr lang="bn-BD" sz="9600" dirty="0" smtClean="0"/>
              <a:t>ধন্যবাদ</a:t>
            </a:r>
            <a:endParaRPr lang="en-US" sz="9600" dirty="0"/>
          </a:p>
        </p:txBody>
      </p:sp>
      <p:pic>
        <p:nvPicPr>
          <p:cNvPr id="3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458200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000" y="2667000"/>
            <a:ext cx="6858000" cy="9906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Let’s watch some picture</a:t>
            </a:r>
            <a:endParaRPr lang="en-US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0" y="2209800"/>
            <a:ext cx="5943600" cy="327660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2400" y="228600"/>
            <a:ext cx="3733800" cy="320040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04800" y="3733800"/>
            <a:ext cx="3581400" cy="2895600"/>
          </a:xfrm>
          <a:prstGeom prst="round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800600" y="228600"/>
            <a:ext cx="3810000" cy="2895600"/>
          </a:xfrm>
          <a:prstGeom prst="roundRect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76800" y="3505200"/>
            <a:ext cx="3810000" cy="3048000"/>
          </a:xfrm>
          <a:prstGeom prst="roundRect">
            <a:avLst/>
          </a:prstGeom>
          <a:blipFill>
            <a:blip r:embed="rId6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5400" b="1" dirty="0" smtClean="0"/>
              <a:t>আমাদের আজকের পাঠ- </a:t>
            </a:r>
            <a:endParaRPr lang="en-US" sz="54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28600" y="5257800"/>
            <a:ext cx="8534400" cy="1447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বিশেষ চাহিদার জনগোষ্ঠীঃ প্রতিবন্ধী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question mar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1447800"/>
            <a:ext cx="4114800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905000" y="457200"/>
            <a:ext cx="55626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dirty="0"/>
          </a:p>
        </p:txBody>
      </p:sp>
      <p:sp>
        <p:nvSpPr>
          <p:cNvPr id="5" name="Rounded Rectangle 4"/>
          <p:cNvSpPr/>
          <p:nvPr/>
        </p:nvSpPr>
        <p:spPr>
          <a:xfrm>
            <a:off x="685800" y="2286000"/>
            <a:ext cx="8001000" cy="35814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#</a:t>
            </a:r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আজকের পাঠ শেষে শিক্ষার্থীরা</a:t>
            </a:r>
            <a:r>
              <a:rPr lang="bn-IN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IN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 প্রতিবন্ধীতা 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করতে পারবে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b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প্রতিবন্ধীতার প্রকারভেদ 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করতে পারবে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প্রতিবন্ধীতার কারন 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ব্যাখ্যা করতে পারবে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uiExpand="1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6152" y="228600"/>
            <a:ext cx="4519448" cy="902520"/>
          </a:xfr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IN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প্রতিবন্ধীর ধারণা ও অর্থ </a:t>
            </a:r>
            <a:endParaRPr lang="en-US" b="1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14400" y="1295400"/>
            <a:ext cx="7467600" cy="2971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36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প্রতিবন্ধী বলতে সেসব মানুষকে বুঝায় যারা দৈহিক,মানসিক ও বোধশক্তিজনিত দিক থেকে অসুবিধাগ্রস্ততার </a:t>
            </a:r>
            <a:r>
              <a:rPr lang="bn-IN" sz="36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</a:t>
            </a:r>
            <a:r>
              <a:rPr lang="bn-BD" sz="36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রনে সামাজিক ভূমিকা পালনে অক্ষম এবং স্বাভাবিক জীবনযাপন থেকে বঞ্ছিত।</a:t>
            </a:r>
            <a:br>
              <a:rPr lang="bn-BD" sz="36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উদাহারনঃ বোবা,অন্ধ,বধির</a:t>
            </a:r>
            <a:r>
              <a:rPr lang="bn-IN" sz="36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ইত্যাদি।  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90600" y="4495800"/>
            <a:ext cx="7391400" cy="19050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বিশ্ব স্বাস্থ্য সংস্থা বিকলাঙ্গ ও প্রতিবন্ধী সমস্যাকে তিন শ্রেণিতে বিভক্ত করেছে, যথা- </a:t>
            </a:r>
            <a:br>
              <a:rPr lang="bn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 দূর্বলতা 	      ২। অক্ষমতা 	   ৩। প্রতিবন্ধী 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533401"/>
            <a:ext cx="7162800" cy="990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প্রতিবন্ধীতার প্রকারভেদ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38200" y="1752600"/>
            <a:ext cx="7543800" cy="18288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প্রতিবন্ধী শুরুর সময়কাল অনুযায়ী প্রতিবন্ধী দুই প্রকার যথা-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sz="3200" dirty="0" smtClean="0">
                <a:latin typeface="NikoshBAN" pitchFamily="2" charset="0"/>
                <a:cs typeface="NikoshBAN" pitchFamily="2" charset="0"/>
              </a:rPr>
            </a:br>
            <a:r>
              <a:rPr lang="bn-IN" sz="32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১। প্রাথমিক প্রতিবন্ধী।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</a:t>
            </a:r>
            <a:br>
              <a:rPr lang="bn-IN" sz="3200" dirty="0" smtClean="0">
                <a:latin typeface="NikoshBAN" pitchFamily="2" charset="0"/>
                <a:cs typeface="NikoshBAN" pitchFamily="2" charset="0"/>
              </a:rPr>
            </a:br>
            <a:r>
              <a:rPr lang="bn-IN" sz="32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২। অর্জিত প্রতিবন্ধী।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38200" y="4038600"/>
            <a:ext cx="7543800" cy="1524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শরীরের বিশেষ অঙ্গহানি বা আক্রান্ত হবার ভিত্তিতে প্রতিবন্ধী কয়েক রকমের হয়, যথা-</a:t>
            </a:r>
            <a:endParaRPr lang="en-US" sz="3600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353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607</Words>
  <Application>Microsoft Office PowerPoint</Application>
  <PresentationFormat>On-screen Show (4:3)</PresentationFormat>
  <Paragraphs>110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Slide 1</vt:lpstr>
      <vt:lpstr>আজকের পৌরনীতি ও সুশাসন ক্লাসে সবাইকে-</vt:lpstr>
      <vt:lpstr>Slide 3</vt:lpstr>
      <vt:lpstr>Let’s watch some picture</vt:lpstr>
      <vt:lpstr>Slide 5</vt:lpstr>
      <vt:lpstr>আমাদের আজকের পাঠ- </vt:lpstr>
      <vt:lpstr>Slide 7</vt:lpstr>
      <vt:lpstr>প্রতিবন্ধীর ধারণা ও অর্থ </vt:lpstr>
      <vt:lpstr>প্রতিবন্ধীতার প্রকারভেদ </vt:lpstr>
      <vt:lpstr>Slide 10</vt:lpstr>
      <vt:lpstr>প্রতিবন্ধীতার কারণ 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একক কাজ </vt:lpstr>
      <vt:lpstr>মূল্যায়ন </vt:lpstr>
      <vt:lpstr>Slide 29</vt:lpstr>
      <vt:lpstr>Slide 30</vt:lpstr>
      <vt:lpstr>Slide 31</vt:lpstr>
      <vt:lpstr>Slide 32</vt:lpstr>
      <vt:lpstr>I wish you well on your travels as you climb the hills of success!</vt:lpstr>
      <vt:lpstr>  ধন্যবাদ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স্বাগতম সবাই কে ফুলেল শুভেচ্ছা   </dc:title>
  <dc:creator>ASUS</dc:creator>
  <cp:lastModifiedBy>User</cp:lastModifiedBy>
  <cp:revision>132</cp:revision>
  <dcterms:created xsi:type="dcterms:W3CDTF">2017-07-07T12:48:40Z</dcterms:created>
  <dcterms:modified xsi:type="dcterms:W3CDTF">2019-11-13T17:54:17Z</dcterms:modified>
</cp:coreProperties>
</file>