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504" r:id="rId2"/>
    <p:sldId id="493" r:id="rId3"/>
    <p:sldId id="503" r:id="rId4"/>
    <p:sldId id="429" r:id="rId5"/>
    <p:sldId id="505" r:id="rId6"/>
    <p:sldId id="473" r:id="rId7"/>
    <p:sldId id="488" r:id="rId8"/>
    <p:sldId id="506" r:id="rId9"/>
    <p:sldId id="507" r:id="rId10"/>
    <p:sldId id="501" r:id="rId11"/>
    <p:sldId id="472" r:id="rId12"/>
    <p:sldId id="487" r:id="rId13"/>
    <p:sldId id="490" r:id="rId14"/>
    <p:sldId id="484" r:id="rId15"/>
    <p:sldId id="489" r:id="rId16"/>
    <p:sldId id="495" r:id="rId17"/>
    <p:sldId id="496" r:id="rId18"/>
    <p:sldId id="485" r:id="rId19"/>
    <p:sldId id="453" r:id="rId20"/>
    <p:sldId id="423" r:id="rId21"/>
    <p:sldId id="425" r:id="rId22"/>
    <p:sldId id="483" r:id="rId23"/>
    <p:sldId id="42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="" xmlns:p15="http://schemas.microsoft.com/office/powerpoint/2012/main" userId="user" providerId="None"/>
      </p:ext>
    </p:extLst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9900"/>
    <a:srgbClr val="CC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84698" autoAdjust="0"/>
  </p:normalViewPr>
  <p:slideViewPr>
    <p:cSldViewPr>
      <p:cViewPr varScale="1">
        <p:scale>
          <a:sx n="63" d="100"/>
          <a:sy n="63" d="100"/>
        </p:scale>
        <p:origin x="-18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20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268FA75-A581-494F-8F57-673F0FB72CF5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বাংলার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প্রকৃতির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রূপ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দেখে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 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তোমরা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কেন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মুগ্ধ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হও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– </a:t>
          </a:r>
        </a:p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।  </a:t>
          </a:r>
          <a:endParaRPr lang="en-US" dirty="0"/>
        </a:p>
      </dgm:t>
    </dgm:pt>
    <dgm:pt modelId="{9506764A-F719-4808-930F-7E07010068E5}" type="parTrans" cxnId="{9889ABEF-0612-476B-94D1-BFA2BEF9A406}">
      <dgm:prSet/>
      <dgm:spPr/>
      <dgm:t>
        <a:bodyPr/>
        <a:lstStyle/>
        <a:p>
          <a:endParaRPr lang="en-US"/>
        </a:p>
      </dgm:t>
    </dgm:pt>
    <dgm:pt modelId="{58498150-CDA8-4B1B-9E83-15FD8F82377C}" type="sibTrans" cxnId="{9889ABEF-0612-476B-94D1-BFA2BEF9A406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3AC4F6-249F-4CC5-84DB-C1028D5CF4C0}" type="pres">
      <dgm:prSet presAssocID="{D268FA75-A581-494F-8F57-673F0FB72CF5}" presName="node" presStyleLbl="node1" presStyleIdx="0" presStyleCnt="1" custLinFactNeighborX="-6667" custLinFactNeighborY="7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56A07-5C0A-4C72-9379-0BC3D4DDD427}" type="presOf" srcId="{D268FA75-A581-494F-8F57-673F0FB72CF5}" destId="{093AC4F6-249F-4CC5-84DB-C1028D5CF4C0}" srcOrd="0" destOrd="0" presId="urn:microsoft.com/office/officeart/2005/8/layout/hList6"/>
    <dgm:cxn modelId="{2EFB1CBE-3624-46DA-99A0-B356A909AC96}" type="presOf" srcId="{E3F9D691-3097-4466-8781-D326C9922073}" destId="{6F662E97-E5E3-4CEB-B637-15B73671BB93}" srcOrd="0" destOrd="0" presId="urn:microsoft.com/office/officeart/2005/8/layout/hList6"/>
    <dgm:cxn modelId="{9889ABEF-0612-476B-94D1-BFA2BEF9A406}" srcId="{E3F9D691-3097-4466-8781-D326C9922073}" destId="{D268FA75-A581-494F-8F57-673F0FB72CF5}" srcOrd="0" destOrd="0" parTransId="{9506764A-F719-4808-930F-7E07010068E5}" sibTransId="{58498150-CDA8-4B1B-9E83-15FD8F82377C}"/>
    <dgm:cxn modelId="{D53D88BF-629A-49D1-A3E4-AD9784A92D2B}" type="presParOf" srcId="{6F662E97-E5E3-4CEB-B637-15B73671BB93}" destId="{093AC4F6-249F-4CC5-84DB-C1028D5CF4C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AC4F6-249F-4CC5-84DB-C1028D5CF4C0}">
      <dsp:nvSpPr>
        <dsp:cNvPr id="0" name=""/>
        <dsp:cNvSpPr/>
      </dsp:nvSpPr>
      <dsp:spPr>
        <a:xfrm rot="16200000">
          <a:off x="1257299" y="-1257299"/>
          <a:ext cx="4953000" cy="7467600"/>
        </a:xfrm>
        <a:prstGeom prst="flowChartManualOperati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0050" tIns="0" rIns="400844" bIns="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বাংলার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প্রকৃতির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রূপ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দেখে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 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তোমরা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কেন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মুগ্ধ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হও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– </a:t>
          </a: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।  </a:t>
          </a:r>
          <a:endParaRPr lang="en-US" sz="6300" kern="1200" dirty="0"/>
        </a:p>
      </dsp:txBody>
      <dsp:txXfrm rot="5400000">
        <a:off x="-1" y="990601"/>
        <a:ext cx="7467600" cy="297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08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85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35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70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28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96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20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4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6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6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02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2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76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4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0.jpe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hahanazinnat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19594"/>
            <a:ext cx="395094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000" b="1" dirty="0" err="1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0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30" y="1676400"/>
            <a:ext cx="6450419" cy="4333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0335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2400" y="1434353"/>
            <a:ext cx="1981200" cy="1219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ডিঙা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 বাসায়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 নৌকা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3156473"/>
            <a:ext cx="1981200" cy="12192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নীড়ে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92336"/>
            <a:ext cx="83820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5106231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ধবল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13120" y="5234089"/>
            <a:ext cx="2895600" cy="12192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9"/>
          <a:stretch/>
        </p:blipFill>
        <p:spPr>
          <a:xfrm>
            <a:off x="2664827" y="1021301"/>
            <a:ext cx="2770900" cy="1721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70" y="2955178"/>
            <a:ext cx="2770900" cy="1777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14" y="4884900"/>
            <a:ext cx="2826013" cy="1917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5674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743200" y="3048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5760720"/>
            <a:ext cx="8349399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5টি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20" y="1219200"/>
            <a:ext cx="5781759" cy="43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562600"/>
            <a:ext cx="7302585" cy="1182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ধানসিঁড়িটির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-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শঙ্খচিল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শালিকের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40" y="367601"/>
            <a:ext cx="3566160" cy="237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9" y="2970882"/>
            <a:ext cx="3640548" cy="2423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0" t="8232" b="10409"/>
          <a:stretch/>
        </p:blipFill>
        <p:spPr>
          <a:xfrm>
            <a:off x="4739640" y="3054385"/>
            <a:ext cx="3566160" cy="2325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8" y="368247"/>
            <a:ext cx="3548213" cy="2374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4071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562601"/>
            <a:ext cx="7943074" cy="1203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কার্তিকের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নবান্নের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দেশে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কুয়াশার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কাঁঠাল-ছায়ায়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8354"/>
            <a:ext cx="3476772" cy="2422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00" y="208354"/>
            <a:ext cx="3476774" cy="2422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92" y="3048000"/>
            <a:ext cx="3558682" cy="2424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9" y="3047999"/>
            <a:ext cx="3558887" cy="2412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3672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477435"/>
            <a:ext cx="7543800" cy="12954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কিশোরীর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ঘুঙুর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রহিবে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কলমির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গন্ধভরা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14" y="2930267"/>
            <a:ext cx="3429000" cy="2343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0" b="-1"/>
          <a:stretch/>
        </p:blipFill>
        <p:spPr>
          <a:xfrm>
            <a:off x="762000" y="3033431"/>
            <a:ext cx="3414810" cy="2273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q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14" y="336137"/>
            <a:ext cx="3401785" cy="2258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6497"/>
            <a:ext cx="3351741" cy="2278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5135880"/>
            <a:ext cx="77724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খেত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ভালোবেসে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জলাঙ্গীর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ঢেউয়ে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এ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করুণ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ডাঙায়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545951"/>
            <a:ext cx="3048000" cy="2035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2944714"/>
            <a:ext cx="304800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20" y="3071676"/>
            <a:ext cx="3017520" cy="1966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20" y="545951"/>
            <a:ext cx="3032760" cy="2020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0222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38198"/>
            <a:ext cx="3114675" cy="1868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6294" y="5242560"/>
            <a:ext cx="81534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সুদর্শন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উড়িতেছে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সন্ধ্যার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শুনিবে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লক্ষ্মীপেঁচা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ডাকিতেছে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শিমুলের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6" y="838199"/>
            <a:ext cx="3092820" cy="1868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645814" y="3005587"/>
            <a:ext cx="3307975" cy="1920859"/>
            <a:chOff x="4648200" y="2895600"/>
            <a:chExt cx="3580840" cy="22635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765" y="3105583"/>
              <a:ext cx="3343275" cy="2053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895600"/>
              <a:ext cx="3343275" cy="19442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5105400" y="3183777"/>
            <a:ext cx="3114674" cy="1742669"/>
            <a:chOff x="966787" y="3092648"/>
            <a:chExt cx="3514726" cy="21920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787" y="3092648"/>
              <a:ext cx="3514726" cy="2192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756" y="3105583"/>
              <a:ext cx="2490787" cy="14484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2509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410200"/>
            <a:ext cx="83058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হয়তো  খইয়ের ধান ছড়াতেছে শিশু এক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উঠানে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ঘাসে;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রূপসার ঘোলা জলে হয়তো কিশোর এক সাদা ছেঁড়া পালে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6958"/>
            <a:ext cx="3326689" cy="2185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1" y="544575"/>
            <a:ext cx="3337560" cy="219291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602481" y="3063240"/>
            <a:ext cx="3442076" cy="2233241"/>
            <a:chOff x="4997517" y="3200818"/>
            <a:chExt cx="2221752" cy="16663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517" y="3200818"/>
              <a:ext cx="2221752" cy="1666314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5992553" y="3429000"/>
              <a:ext cx="464950" cy="942516"/>
            </a:xfrm>
            <a:custGeom>
              <a:avLst/>
              <a:gdLst>
                <a:gd name="connsiteX0" fmla="*/ 139306 w 464950"/>
                <a:gd name="connsiteY0" fmla="*/ 295835 h 942516"/>
                <a:gd name="connsiteX1" fmla="*/ 112412 w 464950"/>
                <a:gd name="connsiteY1" fmla="*/ 228600 h 942516"/>
                <a:gd name="connsiteX2" fmla="*/ 125859 w 464950"/>
                <a:gd name="connsiteY2" fmla="*/ 40341 h 942516"/>
                <a:gd name="connsiteX3" fmla="*/ 166200 w 464950"/>
                <a:gd name="connsiteY3" fmla="*/ 13447 h 942516"/>
                <a:gd name="connsiteX4" fmla="*/ 408247 w 464950"/>
                <a:gd name="connsiteY4" fmla="*/ 0 h 942516"/>
                <a:gd name="connsiteX5" fmla="*/ 300671 w 464950"/>
                <a:gd name="connsiteY5" fmla="*/ 94129 h 942516"/>
                <a:gd name="connsiteX6" fmla="*/ 314118 w 464950"/>
                <a:gd name="connsiteY6" fmla="*/ 161365 h 942516"/>
                <a:gd name="connsiteX7" fmla="*/ 341012 w 464950"/>
                <a:gd name="connsiteY7" fmla="*/ 242047 h 942516"/>
                <a:gd name="connsiteX8" fmla="*/ 327565 w 464950"/>
                <a:gd name="connsiteY8" fmla="*/ 295835 h 942516"/>
                <a:gd name="connsiteX9" fmla="*/ 179647 w 464950"/>
                <a:gd name="connsiteY9" fmla="*/ 268941 h 942516"/>
                <a:gd name="connsiteX10" fmla="*/ 85518 w 464950"/>
                <a:gd name="connsiteY10" fmla="*/ 282388 h 942516"/>
                <a:gd name="connsiteX11" fmla="*/ 72071 w 464950"/>
                <a:gd name="connsiteY11" fmla="*/ 403412 h 942516"/>
                <a:gd name="connsiteX12" fmla="*/ 45176 w 464950"/>
                <a:gd name="connsiteY12" fmla="*/ 430306 h 942516"/>
                <a:gd name="connsiteX13" fmla="*/ 18282 w 464950"/>
                <a:gd name="connsiteY13" fmla="*/ 470647 h 942516"/>
                <a:gd name="connsiteX14" fmla="*/ 18282 w 464950"/>
                <a:gd name="connsiteY14" fmla="*/ 887506 h 942516"/>
                <a:gd name="connsiteX15" fmla="*/ 98965 w 464950"/>
                <a:gd name="connsiteY15" fmla="*/ 914400 h 942516"/>
                <a:gd name="connsiteX16" fmla="*/ 125859 w 464950"/>
                <a:gd name="connsiteY16" fmla="*/ 887506 h 942516"/>
                <a:gd name="connsiteX17" fmla="*/ 45176 w 464950"/>
                <a:gd name="connsiteY17" fmla="*/ 833718 h 942516"/>
                <a:gd name="connsiteX18" fmla="*/ 58623 w 464950"/>
                <a:gd name="connsiteY18" fmla="*/ 739588 h 942516"/>
                <a:gd name="connsiteX19" fmla="*/ 98965 w 464950"/>
                <a:gd name="connsiteY19" fmla="*/ 726141 h 942516"/>
                <a:gd name="connsiteX20" fmla="*/ 233435 w 464950"/>
                <a:gd name="connsiteY20" fmla="*/ 699247 h 942516"/>
                <a:gd name="connsiteX21" fmla="*/ 273776 w 464950"/>
                <a:gd name="connsiteY21" fmla="*/ 712694 h 942516"/>
                <a:gd name="connsiteX22" fmla="*/ 327565 w 464950"/>
                <a:gd name="connsiteY22" fmla="*/ 779929 h 942516"/>
                <a:gd name="connsiteX23" fmla="*/ 354459 w 464950"/>
                <a:gd name="connsiteY23" fmla="*/ 806824 h 942516"/>
                <a:gd name="connsiteX24" fmla="*/ 327565 w 464950"/>
                <a:gd name="connsiteY24" fmla="*/ 726141 h 942516"/>
                <a:gd name="connsiteX25" fmla="*/ 314118 w 464950"/>
                <a:gd name="connsiteY25" fmla="*/ 658906 h 942516"/>
                <a:gd name="connsiteX26" fmla="*/ 287223 w 464950"/>
                <a:gd name="connsiteY26" fmla="*/ 618565 h 942516"/>
                <a:gd name="connsiteX27" fmla="*/ 300671 w 464950"/>
                <a:gd name="connsiteY27" fmla="*/ 403412 h 942516"/>
                <a:gd name="connsiteX28" fmla="*/ 314118 w 464950"/>
                <a:gd name="connsiteY28" fmla="*/ 363071 h 942516"/>
                <a:gd name="connsiteX29" fmla="*/ 421694 w 464950"/>
                <a:gd name="connsiteY29" fmla="*/ 309282 h 942516"/>
                <a:gd name="connsiteX30" fmla="*/ 462035 w 464950"/>
                <a:gd name="connsiteY30" fmla="*/ 295835 h 942516"/>
                <a:gd name="connsiteX31" fmla="*/ 314118 w 464950"/>
                <a:gd name="connsiteY31" fmla="*/ 309282 h 94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4950" h="942516">
                  <a:moveTo>
                    <a:pt x="139306" y="295835"/>
                  </a:moveTo>
                  <a:cubicBezTo>
                    <a:pt x="130341" y="273423"/>
                    <a:pt x="113681" y="252705"/>
                    <a:pt x="112412" y="228600"/>
                  </a:cubicBezTo>
                  <a:cubicBezTo>
                    <a:pt x="109105" y="165774"/>
                    <a:pt x="110600" y="101375"/>
                    <a:pt x="125859" y="40341"/>
                  </a:cubicBezTo>
                  <a:cubicBezTo>
                    <a:pt x="129779" y="24662"/>
                    <a:pt x="150201" y="15733"/>
                    <a:pt x="166200" y="13447"/>
                  </a:cubicBezTo>
                  <a:cubicBezTo>
                    <a:pt x="246195" y="2019"/>
                    <a:pt x="327565" y="4482"/>
                    <a:pt x="408247" y="0"/>
                  </a:cubicBezTo>
                  <a:cubicBezTo>
                    <a:pt x="314118" y="62753"/>
                    <a:pt x="345494" y="26894"/>
                    <a:pt x="300671" y="94129"/>
                  </a:cubicBezTo>
                  <a:cubicBezTo>
                    <a:pt x="305153" y="116541"/>
                    <a:pt x="308104" y="139315"/>
                    <a:pt x="314118" y="161365"/>
                  </a:cubicBezTo>
                  <a:cubicBezTo>
                    <a:pt x="321577" y="188715"/>
                    <a:pt x="341012" y="242047"/>
                    <a:pt x="341012" y="242047"/>
                  </a:cubicBezTo>
                  <a:cubicBezTo>
                    <a:pt x="336530" y="259976"/>
                    <a:pt x="344869" y="289346"/>
                    <a:pt x="327565" y="295835"/>
                  </a:cubicBezTo>
                  <a:cubicBezTo>
                    <a:pt x="308292" y="303062"/>
                    <a:pt x="209868" y="276496"/>
                    <a:pt x="179647" y="268941"/>
                  </a:cubicBezTo>
                  <a:lnTo>
                    <a:pt x="85518" y="282388"/>
                  </a:lnTo>
                  <a:cubicBezTo>
                    <a:pt x="60162" y="314083"/>
                    <a:pt x="82751" y="364253"/>
                    <a:pt x="72071" y="403412"/>
                  </a:cubicBezTo>
                  <a:cubicBezTo>
                    <a:pt x="68735" y="415643"/>
                    <a:pt x="53096" y="420406"/>
                    <a:pt x="45176" y="430306"/>
                  </a:cubicBezTo>
                  <a:cubicBezTo>
                    <a:pt x="35080" y="442926"/>
                    <a:pt x="27247" y="457200"/>
                    <a:pt x="18282" y="470647"/>
                  </a:cubicBezTo>
                  <a:cubicBezTo>
                    <a:pt x="7175" y="592828"/>
                    <a:pt x="-16612" y="777840"/>
                    <a:pt x="18282" y="887506"/>
                  </a:cubicBezTo>
                  <a:cubicBezTo>
                    <a:pt x="26878" y="914521"/>
                    <a:pt x="98965" y="914400"/>
                    <a:pt x="98965" y="914400"/>
                  </a:cubicBezTo>
                  <a:cubicBezTo>
                    <a:pt x="123142" y="930518"/>
                    <a:pt x="179295" y="981019"/>
                    <a:pt x="125859" y="887506"/>
                  </a:cubicBezTo>
                  <a:cubicBezTo>
                    <a:pt x="102158" y="846029"/>
                    <a:pt x="83685" y="846554"/>
                    <a:pt x="45176" y="833718"/>
                  </a:cubicBezTo>
                  <a:cubicBezTo>
                    <a:pt x="49658" y="802341"/>
                    <a:pt x="44448" y="767937"/>
                    <a:pt x="58623" y="739588"/>
                  </a:cubicBezTo>
                  <a:cubicBezTo>
                    <a:pt x="64962" y="726910"/>
                    <a:pt x="85153" y="729328"/>
                    <a:pt x="98965" y="726141"/>
                  </a:cubicBezTo>
                  <a:cubicBezTo>
                    <a:pt x="143505" y="715863"/>
                    <a:pt x="233435" y="699247"/>
                    <a:pt x="233435" y="699247"/>
                  </a:cubicBezTo>
                  <a:cubicBezTo>
                    <a:pt x="246882" y="703729"/>
                    <a:pt x="261622" y="705401"/>
                    <a:pt x="273776" y="712694"/>
                  </a:cubicBezTo>
                  <a:cubicBezTo>
                    <a:pt x="298753" y="727680"/>
                    <a:pt x="310650" y="758785"/>
                    <a:pt x="327565" y="779929"/>
                  </a:cubicBezTo>
                  <a:cubicBezTo>
                    <a:pt x="335485" y="789829"/>
                    <a:pt x="345494" y="797859"/>
                    <a:pt x="354459" y="806824"/>
                  </a:cubicBezTo>
                  <a:cubicBezTo>
                    <a:pt x="345494" y="779930"/>
                    <a:pt x="333125" y="753940"/>
                    <a:pt x="327565" y="726141"/>
                  </a:cubicBezTo>
                  <a:cubicBezTo>
                    <a:pt x="323083" y="703729"/>
                    <a:pt x="322143" y="680306"/>
                    <a:pt x="314118" y="658906"/>
                  </a:cubicBezTo>
                  <a:cubicBezTo>
                    <a:pt x="308443" y="643774"/>
                    <a:pt x="296188" y="632012"/>
                    <a:pt x="287223" y="618565"/>
                  </a:cubicBezTo>
                  <a:cubicBezTo>
                    <a:pt x="291706" y="546847"/>
                    <a:pt x="293148" y="474875"/>
                    <a:pt x="300671" y="403412"/>
                  </a:cubicBezTo>
                  <a:cubicBezTo>
                    <a:pt x="302155" y="389316"/>
                    <a:pt x="306825" y="375225"/>
                    <a:pt x="314118" y="363071"/>
                  </a:cubicBezTo>
                  <a:cubicBezTo>
                    <a:pt x="337588" y="323953"/>
                    <a:pt x="381461" y="322693"/>
                    <a:pt x="421694" y="309282"/>
                  </a:cubicBezTo>
                  <a:cubicBezTo>
                    <a:pt x="435141" y="304800"/>
                    <a:pt x="476151" y="294552"/>
                    <a:pt x="462035" y="295835"/>
                  </a:cubicBezTo>
                  <a:lnTo>
                    <a:pt x="314118" y="309282"/>
                  </a:lnTo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19" y="3112756"/>
            <a:ext cx="3279570" cy="20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76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1" y="4800600"/>
            <a:ext cx="8839200" cy="16764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ডিঙা বায়; রাঙা মেঘ সাঁতরায়ে অন্ধকারে আসিতেছে নীড়ে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দেখিবে ধবল বক; আমারেই পাবে তুমি ইহাদের ভিড়ে।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419" y="762000"/>
            <a:ext cx="3928293" cy="3114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5"/>
          <a:stretch/>
        </p:blipFill>
        <p:spPr>
          <a:xfrm>
            <a:off x="4702127" y="762000"/>
            <a:ext cx="3898088" cy="3114675"/>
          </a:xfrm>
          <a:prstGeom prst="rect">
            <a:avLst/>
          </a:prstGeom>
        </p:spPr>
      </p:pic>
      <p:pic>
        <p:nvPicPr>
          <p:cNvPr id="16" name="Picture 15" descr="6a0120a8971a64970b0120a8e501ce970b-800wi.jp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7000" y="990600"/>
            <a:ext cx="4724399" cy="353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6000" y="68943"/>
            <a:ext cx="4495800" cy="997857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5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5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11/16/2019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9309283"/>
              </p:ext>
            </p:extLst>
          </p:nvPr>
        </p:nvGraphicFramePr>
        <p:xfrm>
          <a:off x="689548" y="9144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08441" y="381000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129767" cy="2624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457200"/>
            <a:ext cx="67094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/>
              <a:t>পরিচিতি</a:t>
            </a:r>
          </a:p>
          <a:p>
            <a:pPr algn="ctr"/>
            <a:r>
              <a:rPr lang="as-IN" sz="2800" dirty="0"/>
              <a:t>জিন্নাত সাহানা</a:t>
            </a:r>
          </a:p>
          <a:p>
            <a:pPr algn="ctr"/>
            <a:r>
              <a:rPr lang="as-IN" sz="2400" dirty="0"/>
              <a:t>সহকারী  </a:t>
            </a:r>
            <a:r>
              <a:rPr lang="as-IN" sz="2400" dirty="0" smtClean="0"/>
              <a:t>শিক্ষক</a:t>
            </a:r>
            <a:endParaRPr lang="en-US" sz="2400" dirty="0" smtClean="0"/>
          </a:p>
          <a:p>
            <a:pPr algn="ctr"/>
            <a:r>
              <a:rPr lang="en-US" sz="2400" dirty="0" smtClean="0">
                <a:hlinkClick r:id="rId4"/>
              </a:rPr>
              <a:t>shahanazinnat@gmail.com</a:t>
            </a:r>
            <a:endParaRPr lang="en-US" sz="2400" dirty="0"/>
          </a:p>
          <a:p>
            <a:pPr algn="ctr"/>
            <a:r>
              <a:rPr lang="en-US" sz="2400" dirty="0" err="1" smtClean="0"/>
              <a:t>চকভারুনিয়া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সিদ্দিকীয়া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আলিম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মাদরাসা,জয়পুরহাট</a:t>
            </a:r>
            <a:r>
              <a:rPr lang="en-US" sz="2400" dirty="0" smtClean="0"/>
              <a:t>।</a:t>
            </a:r>
          </a:p>
          <a:p>
            <a:pPr algn="ctr"/>
            <a:endParaRPr lang="as-IN" sz="2400" dirty="0"/>
          </a:p>
        </p:txBody>
      </p:sp>
    </p:spTree>
    <p:extLst>
      <p:ext uri="{BB962C8B-B14F-4D97-AF65-F5344CB8AC3E}">
        <p14:creationId xmlns:p14="http://schemas.microsoft.com/office/powerpoint/2010/main" val="357637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তাঁর লেখনিতে কী ধারণ করতেন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0" y="2130650"/>
            <a:ext cx="44958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রূপের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4196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মেহনতি মানূষের মুক্তির সংগ্রাম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8599" y="4142298"/>
            <a:ext cx="8006802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ধানসিঁড়িটির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4999185"/>
            <a:ext cx="50969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কাটানোর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843134" y="5946074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আকুলতা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52400" y="5929053"/>
            <a:ext cx="502920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867400" y="4969603"/>
            <a:ext cx="312420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ভাঙ্গনের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855" y="196175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047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8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নবান্নের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নারকেলের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আতপ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ধনীরা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আরাম-আয়েসে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838200" y="1600200"/>
            <a:ext cx="7543800" cy="46935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2538911"/>
            <a:ext cx="5638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71800" y="-1"/>
            <a:ext cx="4307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620000" cy="4800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3922700" cy="2942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8454"/>
            <a:ext cx="3910000" cy="293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836600" y="5699760"/>
            <a:ext cx="7543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কোথাকার?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1840" y="5699760"/>
            <a:ext cx="7543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120" y="5486400"/>
            <a:ext cx="7543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কি গ্রামে  বেড়াতে যাও?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1840" y="5029200"/>
            <a:ext cx="7543800" cy="15697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 বার কি সেখানে ফিরে যেতে ই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চ্ছে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করে?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70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924800" cy="57714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আসিব ফিরে</a:t>
            </a:r>
          </a:p>
          <a:p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800" b="1" dirty="0" smtClean="0">
                <a:ln w="11430"/>
                <a:solidFill>
                  <a:srgbClr val="0066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জীবনানন্দ </a:t>
            </a:r>
            <a:r>
              <a:rPr lang="bn-BD" sz="4800" b="1" dirty="0">
                <a:ln w="11430"/>
                <a:solidFill>
                  <a:srgbClr val="0066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endParaRPr lang="en-US" sz="4800" b="1" dirty="0">
              <a:ln w="11430"/>
              <a:solidFill>
                <a:srgbClr val="0066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6200" y="1295400"/>
            <a:ext cx="89154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টির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11/16/2019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5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98028"/>
            <a:ext cx="2743200" cy="816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65797" y="1320224"/>
            <a:ext cx="3125801" cy="23497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r>
              <a:rPr lang="bn-BD" sz="4000" b="1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17897" y="4191000"/>
            <a:ext cx="4495800" cy="2362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5054" y="2052190"/>
            <a:ext cx="1084145" cy="5857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052190"/>
            <a:ext cx="2743200" cy="14530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৯৯ খ্রিস্টাব্দে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র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১৭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ফেব্রুয়ারিতে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006025"/>
            <a:ext cx="1593379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বরিশাল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4360634"/>
            <a:ext cx="3657599" cy="196396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701"/>
              </a:avLst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১৯৫৪ খ্রিস্টাব্দে র ২২ অক্টোবর কলকাতায় এক ট্রাম দুর্ঘটনায় নিহত হন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6a0120a8971a64970b0120a8e501ce970b-800w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219200"/>
            <a:ext cx="2514600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" name="Pentagon 1"/>
          <p:cNvSpPr/>
          <p:nvPr/>
        </p:nvSpPr>
        <p:spPr>
          <a:xfrm>
            <a:off x="762000" y="4191000"/>
            <a:ext cx="2855897" cy="2133600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মৃত্যু: 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6" grpId="0"/>
      <p:bldP spid="9" grpId="0"/>
      <p:bldP spid="1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11/16/2019</a:t>
            </a:fld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55220"/>
              </p:ext>
            </p:extLst>
          </p:nvPr>
        </p:nvGraphicFramePr>
        <p:xfrm>
          <a:off x="4076700" y="2057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6700" y="2057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Up Arrow Callout 8"/>
          <p:cNvSpPr/>
          <p:nvPr/>
        </p:nvSpPr>
        <p:spPr>
          <a:xfrm>
            <a:off x="2895600" y="37719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আবৃত্তি শুনি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68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11086"/>
            <a:ext cx="3181350" cy="3733800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381000" y="1641566"/>
            <a:ext cx="4876800" cy="3733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সরব</a:t>
            </a:r>
            <a:r>
              <a:rPr lang="en-US" sz="6000" dirty="0" smtClean="0">
                <a:solidFill>
                  <a:schemeClr val="tx1"/>
                </a:solidFill>
              </a:rPr>
              <a:t>         </a:t>
            </a:r>
            <a:r>
              <a:rPr lang="en-US" sz="6000" dirty="0" err="1" smtClean="0">
                <a:solidFill>
                  <a:schemeClr val="tx1"/>
                </a:solidFill>
              </a:rPr>
              <a:t>পাঠ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1886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1905000" y="304800"/>
            <a:ext cx="5486400" cy="2133600"/>
          </a:xfrm>
          <a:prstGeom prst="downArrow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</a:rPr>
              <a:t>আদর্শ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</a:rPr>
              <a:t>পাঠ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28194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6151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11989</TotalTime>
  <Words>847</Words>
  <Application>Microsoft Office PowerPoint</Application>
  <PresentationFormat>On-screen Show (4:3)</PresentationFormat>
  <Paragraphs>165</Paragraphs>
  <Slides>23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1089</cp:revision>
  <dcterms:created xsi:type="dcterms:W3CDTF">2006-08-16T00:00:00Z</dcterms:created>
  <dcterms:modified xsi:type="dcterms:W3CDTF">2019-11-16T12:44:19Z</dcterms:modified>
</cp:coreProperties>
</file>