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76" r:id="rId3"/>
    <p:sldId id="264" r:id="rId4"/>
    <p:sldId id="266" r:id="rId5"/>
    <p:sldId id="267" r:id="rId6"/>
    <p:sldId id="268" r:id="rId7"/>
    <p:sldId id="260" r:id="rId8"/>
    <p:sldId id="269" r:id="rId9"/>
    <p:sldId id="263" r:id="rId10"/>
    <p:sldId id="257" r:id="rId11"/>
    <p:sldId id="270" r:id="rId12"/>
    <p:sldId id="279" r:id="rId13"/>
    <p:sldId id="278" r:id="rId14"/>
    <p:sldId id="261" r:id="rId15"/>
    <p:sldId id="262" r:id="rId16"/>
    <p:sldId id="277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26EB-7A4D-449D-8FB3-E6F47A171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E7E0-1D69-43CE-AFFA-BDE4884D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56F8-7DFC-4A6B-B5B6-31EE7A4CB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B456-7ABB-4ACB-9928-8D68A632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F81B-365B-42D7-8972-2947E9B3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8AC4-940E-48F9-8147-35462273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DF65-3840-4F0A-8417-1F7BAD64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3601-BDF7-4476-B1BA-24A7F8B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17D-FF3A-43DE-BEE5-74882A5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5E20-F3F7-432D-AAC5-91DAE2BA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E15-3945-4702-9929-5730757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84-5572-4F31-A9F5-D75002D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B9E-D3EE-41D0-9FCA-3A18388C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10FD-A95E-4747-A89E-4E4E1A86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EF40-38F5-4763-9047-09D46082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E12-F144-407C-89C6-626957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4FFA-EE71-421A-94AB-A19105A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6A47-E3F9-4244-A7B5-1EA96CB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42DA-E9A9-4168-BC92-AD3D8C0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3B2-F929-4540-9B0C-A317E8D9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F31-ADCB-404F-A693-72065BE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137-2C85-4C4D-9BE2-E84D6AEA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71DD-7520-4547-BA72-4687B8F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F3D-DA1D-4CF0-8206-EA19C44A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CF43-3F34-41E3-AAC0-EFA0297E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A636-3511-49F5-8A6D-5E57952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7F15-6F2A-4AB4-8A68-A3AA0EA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D6DC-8AE4-4288-9573-DA388093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603-3995-459C-8A0C-20C900AB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F84C-8B30-4B97-B5E0-42676F39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ECC0-EA00-4575-A696-1F98738F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3F79-6EE2-433C-B525-BB1AFCB6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D40F-3F5B-4997-9040-3225C83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09AF-512F-4CAE-895B-C258D3F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B746-3E9C-4C55-90D9-4C722FFD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1C70-D07A-424D-AEAC-F44CAEBB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3D61-FC43-450F-AB1D-2F830DFE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2B53-40CA-4007-BE5C-CB06D6277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8715D-0288-4227-9994-A9EA0183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8C77-9E2C-41AA-AEA4-EC5E43BC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897-366F-4D9D-BAD1-D7121C7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D6A81-63DB-40DC-81B5-54EF8C2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2599-63F0-45E5-81C6-307372F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7C45-56A1-4CF3-A644-9622A967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C8E4-0AAF-43F8-8F2D-AA243D42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258D-6A2E-44E1-A6EB-947D431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9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12306B-4507-4620-A083-885D87097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DE324-9ACA-4E45-A43D-22AF3870FB5C}"/>
              </a:ext>
            </a:extLst>
          </p:cNvPr>
          <p:cNvSpPr/>
          <p:nvPr userDrawn="1"/>
        </p:nvSpPr>
        <p:spPr>
          <a:xfrm>
            <a:off x="101600" y="101601"/>
            <a:ext cx="11988800" cy="66475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7E42-18C8-45A3-A442-5E67F438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5499-5D5D-4FFC-9093-E9E48455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56A4-242D-42FF-872B-FB5CDDCF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2102-616E-4F07-BDA9-B183808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80A2-904F-429D-95EE-24EC466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C17D-BEA7-4573-A129-28D932E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00EE-ADAA-4B34-9161-90D61A4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F213-5184-47C6-99C7-5AEB5491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78CD-EF64-4D59-9C0D-E5242D6B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CBB3-D212-4A98-A972-14A88616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3B3-09DF-4D7D-B764-0C0B92C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E6E1-5EF6-4D46-B3A2-414F450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A6B86-04E4-45BA-AA06-0D9F8E0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F666-6BCE-4B6A-9CBA-43972819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2175-D58C-4378-873E-A0D36DB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9F1-EA5E-477E-99E9-864E7137E48A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555A-D41E-4592-9B5D-FB54B182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CECA-B9A7-46D4-8AF2-998FD4F9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51E7F-A804-4B0F-808C-A9557752C899}"/>
              </a:ext>
            </a:extLst>
          </p:cNvPr>
          <p:cNvSpPr txBox="1"/>
          <p:nvPr/>
        </p:nvSpPr>
        <p:spPr>
          <a:xfrm>
            <a:off x="381001" y="349267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E416D-F4B0-450A-B93C-E7BBE185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4032"/>
          <a:stretch/>
        </p:blipFill>
        <p:spPr>
          <a:xfrm>
            <a:off x="2652252" y="1364930"/>
            <a:ext cx="6887497" cy="4542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3054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738" y="5777173"/>
            <a:ext cx="51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পানির মাধ্যমে ছড়ায়।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891771" y="288451"/>
            <a:ext cx="440845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2193176" y="5017144"/>
            <a:ext cx="129627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ডাইরিয়া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1831428" y="288451"/>
            <a:ext cx="852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ডাইরিয়া ,কলেরা,আমাশয়,টাইফয়েড কীসের মাধ্যমে ছড়ায়?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5B1368-3989-4AF3-BC47-378C1D322544}"/>
              </a:ext>
            </a:extLst>
          </p:cNvPr>
          <p:cNvSpPr/>
          <p:nvPr/>
        </p:nvSpPr>
        <p:spPr>
          <a:xfrm>
            <a:off x="4104107" y="5777172"/>
            <a:ext cx="3983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বাহিত রোগ বলে।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B4E3D-881E-4116-9CFC-6FC017F4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4052" r="21205"/>
          <a:stretch/>
        </p:blipFill>
        <p:spPr>
          <a:xfrm>
            <a:off x="559816" y="1213946"/>
            <a:ext cx="4926584" cy="3701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2C0771-2605-41ED-9257-F8CC4144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1213946"/>
            <a:ext cx="4926584" cy="3701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271034" y="5035638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6608D1-6216-4CDD-AEB6-5F8D22898387}"/>
              </a:ext>
            </a:extLst>
          </p:cNvPr>
          <p:cNvSpPr txBox="1"/>
          <p:nvPr/>
        </p:nvSpPr>
        <p:spPr>
          <a:xfrm>
            <a:off x="1400138" y="288451"/>
            <a:ext cx="939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রোগ দূষিত পানির মাধ্যমে ছড়ায় সেসব রোগকে কী বলে? </a:t>
            </a:r>
          </a:p>
        </p:txBody>
      </p:sp>
    </p:spTree>
    <p:extLst>
      <p:ext uri="{BB962C8B-B14F-4D97-AF65-F5344CB8AC3E}">
        <p14:creationId xmlns:p14="http://schemas.microsoft.com/office/powerpoint/2010/main" val="16758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6" grpId="0"/>
      <p:bldP spid="22" grpId="0"/>
      <p:bldP spid="22" grpId="1"/>
      <p:bldP spid="17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390369" y="1137631"/>
            <a:ext cx="9411263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কত ধরনের তা নিচের ছকের সাহায্যে লিখ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095C7-209E-4B2B-BF71-B5CABE45663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81217B-3584-46C8-BACC-1C6503AB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21084"/>
              </p:ext>
            </p:extLst>
          </p:nvPr>
        </p:nvGraphicFramePr>
        <p:xfrm>
          <a:off x="268014" y="1968628"/>
          <a:ext cx="11698013" cy="43690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31569">
                  <a:extLst>
                    <a:ext uri="{9D8B030D-6E8A-4147-A177-3AD203B41FA5}">
                      <a16:colId xmlns:a16="http://schemas.microsoft.com/office/drawing/2014/main" val="330716967"/>
                    </a:ext>
                  </a:extLst>
                </a:gridCol>
                <a:gridCol w="7566444">
                  <a:extLst>
                    <a:ext uri="{9D8B030D-6E8A-4147-A177-3AD203B41FA5}">
                      <a16:colId xmlns:a16="http://schemas.microsoft.com/office/drawing/2014/main" val="3906751259"/>
                    </a:ext>
                  </a:extLst>
                </a:gridCol>
              </a:tblGrid>
              <a:tr h="103117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  রোগের  প্রকারভেদ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 রোগের  নাম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48756"/>
                  </a:ext>
                </a:extLst>
              </a:tr>
              <a:tr h="79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বাহিত 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20836"/>
                  </a:ext>
                </a:extLst>
              </a:tr>
              <a:tr h="79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বাহিত 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9502"/>
                  </a:ext>
                </a:extLst>
              </a:tr>
              <a:tr h="79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ছোঁয়াচে 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94990"/>
                  </a:ext>
                </a:extLst>
              </a:tr>
              <a:tr h="79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ও পোকামাকড় বাহিত 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15813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68184E-A344-41FA-9CA0-937467448E0B}"/>
              </a:ext>
            </a:extLst>
          </p:cNvPr>
          <p:cNvCxnSpPr/>
          <p:nvPr/>
        </p:nvCxnSpPr>
        <p:spPr>
          <a:xfrm>
            <a:off x="4338146" y="1968628"/>
            <a:ext cx="0" cy="4382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DDFD2425-4007-4145-A4BE-B0D0175397A4}"/>
              </a:ext>
            </a:extLst>
          </p:cNvPr>
          <p:cNvSpPr txBox="1"/>
          <p:nvPr/>
        </p:nvSpPr>
        <p:spPr>
          <a:xfrm>
            <a:off x="4309490" y="724676"/>
            <a:ext cx="3649221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8DDBB-7C47-4986-BD6E-117D7DB3A3E7}"/>
              </a:ext>
            </a:extLst>
          </p:cNvPr>
          <p:cNvSpPr txBox="1"/>
          <p:nvPr/>
        </p:nvSpPr>
        <p:spPr>
          <a:xfrm>
            <a:off x="3781732" y="5357754"/>
            <a:ext cx="470473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দেখলে?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DDF10387-7D5E-4F57-B43B-9A85707F21A9}"/>
              </a:ext>
            </a:extLst>
          </p:cNvPr>
          <p:cNvSpPr txBox="1"/>
          <p:nvPr/>
        </p:nvSpPr>
        <p:spPr>
          <a:xfrm>
            <a:off x="5297380" y="3648075"/>
            <a:ext cx="1597239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A4C25265-23CD-424C-9BBE-52411B522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11971"/>
              </p:ext>
            </p:extLst>
          </p:nvPr>
        </p:nvGraphicFramePr>
        <p:xfrm>
          <a:off x="5816600" y="2990850"/>
          <a:ext cx="635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635040" imgH="437760" progId="Package">
                  <p:embed/>
                </p:oleObj>
              </mc:Choice>
              <mc:Fallback>
                <p:oleObj name="Packager Shell Object" showAsIcon="1" r:id="rId3" imgW="6350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6600" y="2990850"/>
                        <a:ext cx="6350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7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738" y="5777173"/>
            <a:ext cx="51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রোগীর সংস্পর্শে ছড়ায়।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583389" y="352392"/>
            <a:ext cx="302522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2389719" y="5094408"/>
            <a:ext cx="129627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ইবোলা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3848185" y="352392"/>
            <a:ext cx="449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ইবোলা,ফ্লু,হাম কীভাবে ছড়ায়?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5B1368-3989-4AF3-BC47-378C1D322544}"/>
              </a:ext>
            </a:extLst>
          </p:cNvPr>
          <p:cNvSpPr/>
          <p:nvPr/>
        </p:nvSpPr>
        <p:spPr>
          <a:xfrm>
            <a:off x="4583389" y="5777171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ছোঁয়াচে রোগ বলে।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B4E3D-881E-4116-9CFC-6FC017F4E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64" y="1327355"/>
            <a:ext cx="4926584" cy="3721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2C0771-2605-41ED-9257-F8CC41445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350" y="1327355"/>
            <a:ext cx="4926584" cy="3721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340247" y="5155654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6608D1-6216-4CDD-AEB6-5F8D22898387}"/>
              </a:ext>
            </a:extLst>
          </p:cNvPr>
          <p:cNvSpPr txBox="1"/>
          <p:nvPr/>
        </p:nvSpPr>
        <p:spPr>
          <a:xfrm>
            <a:off x="3912759" y="352392"/>
            <a:ext cx="43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 রোগকে কী বলে? </a:t>
            </a:r>
          </a:p>
        </p:txBody>
      </p:sp>
    </p:spTree>
    <p:extLst>
      <p:ext uri="{BB962C8B-B14F-4D97-AF65-F5344CB8AC3E}">
        <p14:creationId xmlns:p14="http://schemas.microsoft.com/office/powerpoint/2010/main" val="13738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6" grpId="0"/>
      <p:bldP spid="22" grpId="0"/>
      <p:bldP spid="22" grpId="1"/>
      <p:bldP spid="17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C7B31-823D-4C1E-A076-A5DE51A3C3DA}"/>
              </a:ext>
            </a:extLst>
          </p:cNvPr>
          <p:cNvSpPr txBox="1"/>
          <p:nvPr/>
        </p:nvSpPr>
        <p:spPr>
          <a:xfrm>
            <a:off x="-78828" y="1001536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৪৭ ও ৪৮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D0F808-0BCA-42ED-A32D-E5BF1B4FF62C}"/>
              </a:ext>
            </a:extLst>
          </p:cNvPr>
          <p:cNvGrpSpPr/>
          <p:nvPr/>
        </p:nvGrpSpPr>
        <p:grpSpPr>
          <a:xfrm>
            <a:off x="2082089" y="1647866"/>
            <a:ext cx="8027823" cy="4902902"/>
            <a:chOff x="2019605" y="1647866"/>
            <a:chExt cx="8027823" cy="49029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88E264-8324-4419-9C23-12EE380B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605" y="1647867"/>
              <a:ext cx="4114495" cy="49029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E63BC6-8464-43C9-851F-C494DE4E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835" y="1647866"/>
              <a:ext cx="3780593" cy="49029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3085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1ED9A-5AE1-4EC5-80E5-0275155AB88B}"/>
              </a:ext>
            </a:extLst>
          </p:cNvPr>
          <p:cNvSpPr/>
          <p:nvPr/>
        </p:nvSpPr>
        <p:spPr>
          <a:xfrm>
            <a:off x="4874351" y="42230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DEC72-F30C-440A-AF61-23A347862CC2}"/>
              </a:ext>
            </a:extLst>
          </p:cNvPr>
          <p:cNvSpPr/>
          <p:nvPr/>
        </p:nvSpPr>
        <p:spPr>
          <a:xfrm>
            <a:off x="811289" y="1191570"/>
            <a:ext cx="1056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কীভাবে ছড়ায় তা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পোষ্টার পেপারে লিখ।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2F857-088C-4DEC-B663-0BCBBA671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2111724"/>
            <a:ext cx="7038975" cy="4451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8812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A9162-D31B-424D-94ED-2E2AD59783AA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287127" y="1051572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1707932" y="1814156"/>
            <a:ext cx="8776136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ব্যাকটেরিয়া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মশার মাধ্যমে কোন কোন রোগ ছড়ায়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কুকুরের কামড়ের মাধ্যমে কোন রোগ ছড়ায়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সংক্রামক রোগের প্রকারগুলো কী 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ছোঁয়াচে রোগ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2" y="939814"/>
            <a:ext cx="11621728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 পাশের অসুস্থ ব্যাক্তি যে রোগে আক্রান্ত তা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F5F3C-61CE-4ED3-B03F-730D5522F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3" b="16079"/>
          <a:stretch/>
        </p:blipFill>
        <p:spPr>
          <a:xfrm>
            <a:off x="2802635" y="2277561"/>
            <a:ext cx="6662929" cy="3938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376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DF3A6-E383-4776-81B3-C65D3A08B5D7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1697F9-E966-4FE5-A72C-76E82EB75C41}"/>
              </a:ext>
            </a:extLst>
          </p:cNvPr>
          <p:cNvGrpSpPr/>
          <p:nvPr/>
        </p:nvGrpSpPr>
        <p:grpSpPr>
          <a:xfrm>
            <a:off x="2927657" y="1542764"/>
            <a:ext cx="6336686" cy="4943783"/>
            <a:chOff x="2446185" y="1432828"/>
            <a:chExt cx="7375832" cy="40731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5A2376-E4D2-44C5-AEB5-399220BF0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185" y="1432828"/>
              <a:ext cx="7375832" cy="40731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27DAE2-4763-4C91-B58D-218CC980194B}"/>
                </a:ext>
              </a:extLst>
            </p:cNvPr>
            <p:cNvSpPr/>
            <p:nvPr/>
          </p:nvSpPr>
          <p:spPr>
            <a:xfrm>
              <a:off x="2446185" y="4859673"/>
              <a:ext cx="73758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6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F0C5-735A-4E78-9A35-486C1DDBBE04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92642-D10D-4F8F-B005-88ED1FFD54D7}"/>
              </a:ext>
            </a:extLst>
          </p:cNvPr>
          <p:cNvSpPr txBox="1"/>
          <p:nvPr/>
        </p:nvSpPr>
        <p:spPr>
          <a:xfrm>
            <a:off x="310055" y="3346235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9CA18-9D97-4338-A0DC-87D7D8A19316}"/>
              </a:ext>
            </a:extLst>
          </p:cNvPr>
          <p:cNvSpPr txBox="1"/>
          <p:nvPr/>
        </p:nvSpPr>
        <p:spPr>
          <a:xfrm>
            <a:off x="6385692" y="3360523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7565-4A45-48FA-8277-B594400A5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76" y="684176"/>
            <a:ext cx="2146653" cy="252924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F8A4D-B8A9-4F8A-A265-4ABFDA16B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1" y="649443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33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198318" y="342920"/>
            <a:ext cx="379536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418" y="342920"/>
            <a:ext cx="5329165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আমারা কেন রোগাক্রান্ত হই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0656" y="5949103"/>
            <a:ext cx="281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E2E53-1333-443F-872B-5D47569DCD87}"/>
              </a:ext>
            </a:extLst>
          </p:cNvPr>
          <p:cNvSpPr/>
          <p:nvPr/>
        </p:nvSpPr>
        <p:spPr>
          <a:xfrm>
            <a:off x="1461579" y="5949103"/>
            <a:ext cx="9268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ব্যাকটেরিয়া,ভাইরাস,ছত্রাক ইত্যাদি শরীরে প্রবেশের মাধ্যমে।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62193-D43E-4B5A-BDF0-FFA2AD7DCDD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13390"/>
          <a:stretch/>
        </p:blipFill>
        <p:spPr>
          <a:xfrm>
            <a:off x="6660461" y="1100404"/>
            <a:ext cx="4942959" cy="4297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D8CD9-34CC-4DDE-8B96-8159B92168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0" y="1052749"/>
            <a:ext cx="4942960" cy="4297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A655F2-4FED-4A84-B7AD-B462F6C8DDC7}"/>
              </a:ext>
            </a:extLst>
          </p:cNvPr>
          <p:cNvSpPr/>
          <p:nvPr/>
        </p:nvSpPr>
        <p:spPr>
          <a:xfrm>
            <a:off x="1747900" y="5302772"/>
            <a:ext cx="23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 মানুষ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55884-1C00-430C-A647-D4F12FCF6359}"/>
              </a:ext>
            </a:extLst>
          </p:cNvPr>
          <p:cNvSpPr/>
          <p:nvPr/>
        </p:nvSpPr>
        <p:spPr>
          <a:xfrm>
            <a:off x="8087031" y="5350429"/>
            <a:ext cx="23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হাঁচি দিচ্ছে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F30E4-BB70-489E-BC56-94D572D913FC}"/>
              </a:ext>
            </a:extLst>
          </p:cNvPr>
          <p:cNvSpPr txBox="1"/>
          <p:nvPr/>
        </p:nvSpPr>
        <p:spPr>
          <a:xfrm>
            <a:off x="1670882" y="342920"/>
            <a:ext cx="8850236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রোগ-জীবাণুর সংক্রমণে যে অসুখ হয় তাকে কী রোগ বলে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5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4" grpId="0"/>
      <p:bldP spid="9" grpId="0"/>
      <p:bldP spid="9" grpId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708" y="1039145"/>
            <a:ext cx="3642585" cy="990849"/>
          </a:xfrm>
          <a:prstGeom prst="rect">
            <a:avLst/>
          </a:prstGeom>
        </p:spPr>
        <p:txBody>
          <a:bodyPr wrap="square" lIns="66865" tIns="33433" rIns="66865" bIns="33433">
            <a:spAutoFit/>
          </a:bodyPr>
          <a:lstStyle/>
          <a:p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855" y="367591"/>
            <a:ext cx="6196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807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F46B0-0012-447F-A94A-D717C67F7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/>
          <a:stretch/>
        </p:blipFill>
        <p:spPr>
          <a:xfrm>
            <a:off x="2706509" y="2029585"/>
            <a:ext cx="6778983" cy="4321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474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015" y="669447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122" y="1910895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58509" y="3400425"/>
            <a:ext cx="7689662" cy="1050278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D0267-DB5D-4B57-B7C4-07AB87350EFB}"/>
              </a:ext>
            </a:extLst>
          </p:cNvPr>
          <p:cNvSpPr txBox="1"/>
          <p:nvPr/>
        </p:nvSpPr>
        <p:spPr>
          <a:xfrm>
            <a:off x="1558509" y="2754093"/>
            <a:ext cx="1026562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৯.২.১ সংক্রামক রোগ কী তা বলতে পারবে;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৯.২.২ সংক্রামক রোগের উদাহরণ উল্লেখ করতে পারবে;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৯.২.৩ সংক্রামক রোগ কীভাবে ছড়ায় তা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48" y="5736735"/>
            <a:ext cx="1185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কিছু রোগ জীবাণু হাঁচি-কাশির মাধ্যমে ছড়ায়। এতে মানুষ রোগে সংক্রামিত হয়।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262282" y="297295"/>
            <a:ext cx="38968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2280928" y="5115218"/>
            <a:ext cx="175198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হাঁচি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0821-E451-4C4A-9526-E18E9C0B6595}"/>
              </a:ext>
            </a:extLst>
          </p:cNvPr>
          <p:cNvSpPr txBox="1"/>
          <p:nvPr/>
        </p:nvSpPr>
        <p:spPr>
          <a:xfrm>
            <a:off x="4116950" y="297296"/>
            <a:ext cx="411480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রোগ-জীবাণু কীভাবে ছড়ায়?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FFD546-A5EE-48CE-9B12-EAA9B5F721B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8893"/>
          <a:stretch/>
        </p:blipFill>
        <p:spPr>
          <a:xfrm>
            <a:off x="6721325" y="987034"/>
            <a:ext cx="4567458" cy="4059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84A2B-2918-4DD9-9455-FF1AB64AB9B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20222"/>
          <a:stretch/>
        </p:blipFill>
        <p:spPr>
          <a:xfrm>
            <a:off x="903219" y="987035"/>
            <a:ext cx="4567458" cy="4059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4051F1-D23C-4DB3-A2CF-DA10FCAED09F}"/>
              </a:ext>
            </a:extLst>
          </p:cNvPr>
          <p:cNvSpPr/>
          <p:nvPr/>
        </p:nvSpPr>
        <p:spPr>
          <a:xfrm>
            <a:off x="8159094" y="5046998"/>
            <a:ext cx="90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8" grpId="1"/>
      <p:bldP spid="7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00856" y="5107176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কুকুরের কামড়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874" y="5901204"/>
            <a:ext cx="10772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মশার মত পোকামাকড় ও কুকুরের কামড়ে রোগ ছড়াতে পারে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469369" y="332933"/>
            <a:ext cx="3253262" cy="644600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FEAEF-BF32-42E4-85DC-70C2F58E2BFB}"/>
              </a:ext>
            </a:extLst>
          </p:cNvPr>
          <p:cNvSpPr/>
          <p:nvPr/>
        </p:nvSpPr>
        <p:spPr>
          <a:xfrm>
            <a:off x="1861509" y="5107177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29F0F-2C97-4ECD-977F-F4A7FB42C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9" y="1104492"/>
            <a:ext cx="5568191" cy="4002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47ADCD-3660-4507-9508-45A525BCE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42" y="1104493"/>
            <a:ext cx="5723289" cy="4002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1D94E6-57ED-4068-9735-B44CD4DD368A}"/>
              </a:ext>
            </a:extLst>
          </p:cNvPr>
          <p:cNvSpPr txBox="1"/>
          <p:nvPr/>
        </p:nvSpPr>
        <p:spPr>
          <a:xfrm>
            <a:off x="3311904" y="332933"/>
            <a:ext cx="556819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 ও পোকামাকড়ের কামড়ে কী হয়?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F32E0-756E-4187-A4F4-C665F8A6C6C2}"/>
              </a:ext>
            </a:extLst>
          </p:cNvPr>
          <p:cNvSpPr/>
          <p:nvPr/>
        </p:nvSpPr>
        <p:spPr>
          <a:xfrm>
            <a:off x="554841" y="5624204"/>
            <a:ext cx="1108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যেমন-মশার কামড়ে চিকুনগুনিয়া,ডেঙ্গু ও ম্যালেরিয়া ছড়ায় আর কুকুরের কামড়ের মাধ্যমে জলাতাঙ্ক রোগ ছড়ায়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/>
          <p:nvPr/>
        </p:nvSpPr>
        <p:spPr>
          <a:xfrm>
            <a:off x="2990058" y="5866442"/>
            <a:ext cx="6211884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বলতে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1182415"/>
            <a:ext cx="7315200" cy="4529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12093-DD03-47C4-A8C2-F5371799C97E}"/>
              </a:ext>
            </a:extLst>
          </p:cNvPr>
          <p:cNvSpPr txBox="1"/>
          <p:nvPr/>
        </p:nvSpPr>
        <p:spPr>
          <a:xfrm>
            <a:off x="3967655" y="370041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0143" y="5685456"/>
            <a:ext cx="887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হাঁচি-কাশির জীবাণু বা দূষিত বায়ুর জীবাণু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ছড়ায়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0430" y="429092"/>
            <a:ext cx="695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 রোগ বায়ুর মাধ্যমে ছড়ায় তাকে কী বলে?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366152" y="429092"/>
            <a:ext cx="3459697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DDC8E-FF42-4E27-9C42-57AB64E7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6128"/>
          <a:stretch/>
        </p:blipFill>
        <p:spPr>
          <a:xfrm>
            <a:off x="6565052" y="1267159"/>
            <a:ext cx="4943776" cy="3677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2AF8E2-B281-4EDD-8C51-986967DC9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72" y="1267077"/>
            <a:ext cx="4876019" cy="3679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399449-B901-42D6-991B-80DF9106C96A}"/>
              </a:ext>
            </a:extLst>
          </p:cNvPr>
          <p:cNvSpPr/>
          <p:nvPr/>
        </p:nvSpPr>
        <p:spPr>
          <a:xfrm>
            <a:off x="1638277" y="4944593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 বসন্ত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9ED42-5554-4DA9-ACD8-C28F5AE2BA18}"/>
              </a:ext>
            </a:extLst>
          </p:cNvPr>
          <p:cNvSpPr/>
          <p:nvPr/>
        </p:nvSpPr>
        <p:spPr>
          <a:xfrm>
            <a:off x="6565052" y="4489917"/>
            <a:ext cx="467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EBF7C-1EBD-4C4B-A8E1-4A4B0BA50B81}"/>
              </a:ext>
            </a:extLst>
          </p:cNvPr>
          <p:cNvSpPr txBox="1"/>
          <p:nvPr/>
        </p:nvSpPr>
        <p:spPr>
          <a:xfrm>
            <a:off x="3544779" y="429092"/>
            <a:ext cx="510244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এইসব রোগ কীসের মাধ্যমে ছড়ায়?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6D739-B85C-4CE6-8570-3C9C4D5B1219}"/>
              </a:ext>
            </a:extLst>
          </p:cNvPr>
          <p:cNvSpPr/>
          <p:nvPr/>
        </p:nvSpPr>
        <p:spPr>
          <a:xfrm>
            <a:off x="4170633" y="5722435"/>
            <a:ext cx="3850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বায়ুবাহিত রোগ বলে।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4A96B-83D6-4C25-86C4-EB85F85411C3}"/>
              </a:ext>
            </a:extLst>
          </p:cNvPr>
          <p:cNvSpPr/>
          <p:nvPr/>
        </p:nvSpPr>
        <p:spPr>
          <a:xfrm>
            <a:off x="7796617" y="4944594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যক্ষ্মা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1" grpId="0"/>
      <p:bldP spid="12" grpId="0"/>
      <p:bldP spid="12" grpId="1"/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360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lIns="66865" tIns="33433" rIns="66865" bIns="33433" rtlCol="0">
        <a:spAutoFit/>
      </a:bodyPr>
      <a:lstStyle>
        <a:defPPr algn="ctr">
          <a:defRPr sz="3600" dirty="0" smtClean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460</Words>
  <Application>Microsoft Office PowerPoint</Application>
  <PresentationFormat>Widescreen</PresentationFormat>
  <Paragraphs>90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107</cp:revision>
  <dcterms:created xsi:type="dcterms:W3CDTF">2019-10-12T03:47:39Z</dcterms:created>
  <dcterms:modified xsi:type="dcterms:W3CDTF">2019-11-16T03:51:42Z</dcterms:modified>
</cp:coreProperties>
</file>