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6AB05-06E6-43DA-92D4-2E33F00FE59E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84086-770D-4169-9DEB-3E1C59218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5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mtClean="0"/>
              <a:t>দুটি প্রশ্নের মাধ্যমে </a:t>
            </a:r>
            <a:r>
              <a:rPr lang="bn-BD" smtClean="0">
                <a:ea typeface="Vrinda" pitchFamily="2" charset="0"/>
              </a:rPr>
              <a:t> পূর্ব জ্ঞান যাচাই করে নেব।</a:t>
            </a: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8DED219-6FD5-4B7B-B7B7-7AA799652D5D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15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smtClean="0">
                <a:ea typeface="Vrinda" pitchFamily="2" charset="0"/>
              </a:rPr>
              <a:t>০২ নং শিখন ফলের আলোকে চিত্র ( কোরআনের আয়াত) </a:t>
            </a: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5A88CC4-3BE6-4810-8F6C-B145040EC542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99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smtClean="0">
                <a:ea typeface="Vrinda" pitchFamily="2" charset="0"/>
              </a:rPr>
              <a:t>০২ নং শিখন ফলের আলোকে কাজ। </a:t>
            </a: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95B4412-5E90-4553-8B96-B60A23983AA6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63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bn-BD" smtClean="0">
                <a:ea typeface="Vrinda" pitchFamily="2" charset="0"/>
              </a:rPr>
              <a:t>০৩ নং শিখন ফলের আলোকে  চিত্র প্রদর্শন   ( ট্রিগার এনিমেশন)</a:t>
            </a: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E69CD16-569B-4068-AB42-43B0894B6DCF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68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bn-BD" smtClean="0">
                <a:ea typeface="Vrinda" pitchFamily="2" charset="0"/>
              </a:rPr>
              <a:t>০৩ নং শিখন ফলের আলোকে  চিত্র প্রদর্শন   ( ট্রিগার এনিমেশন)</a:t>
            </a: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3DDF204-C25C-4D87-9B91-31E7499465A1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14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bn-BD" smtClean="0">
                <a:ea typeface="Vrinda" pitchFamily="2" charset="0"/>
              </a:rPr>
              <a:t>০৩ নং শিখন ফলের আলোকে  চিত্র প্রদর্শন   ( ট্রিগার এনিমেশন)</a:t>
            </a: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65EEC63-5D10-48BD-8122-BF0120CFFC01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26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bn-BD" smtClean="0">
                <a:ea typeface="Vrinda" pitchFamily="2" charset="0"/>
              </a:rPr>
              <a:t> বাস্তব ওযুর ভিডিও </a:t>
            </a: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B3BC7A1-60C3-4BB2-A417-3C9A95B1BB3F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72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bn-BD" smtClean="0">
                <a:ea typeface="Vrinda" pitchFamily="2" charset="0"/>
              </a:rPr>
              <a:t>০৩ নং শিখন ফলের আলোকে  দলীয়  কাজ। </a:t>
            </a: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6135FC5-433B-456C-97F6-20E85764C912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73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bn-BD" smtClean="0">
                <a:ea typeface="Vrinda" pitchFamily="2" charset="0"/>
              </a:rPr>
              <a:t>   সামগ্রিক মুল্যায়ন ৫টি প্রশ্ন ও উত্তর। </a:t>
            </a: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8D5049A-DAB3-4476-BE9E-DC98F9EDE235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63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smtClean="0">
                <a:ea typeface="Vrinda" pitchFamily="2" charset="0"/>
              </a:rPr>
              <a:t>বাড়ির কাজ </a:t>
            </a: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279B487-339C-42B0-9CB1-4841B79CC62D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99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smtClean="0">
                <a:ea typeface="Vrinda" pitchFamily="2" charset="0"/>
              </a:rPr>
              <a:t>সমাপ্ত </a:t>
            </a: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5F0B880-901E-4710-80AD-E9D6F93289AC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3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bn-BD" smtClean="0">
                <a:ea typeface="Vrinda" pitchFamily="2" charset="0"/>
              </a:rPr>
              <a:t>একটি ভিডিও প্রদর্শনের মাধ্যমে আবহ সৃষ্টি করব ।</a:t>
            </a: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89CCDAA-93D7-4EB9-81DC-205517CF7C96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87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bn-BD" smtClean="0">
                <a:ea typeface="Vrinda" pitchFamily="2" charset="0"/>
              </a:rPr>
              <a:t>শিখনফল </a:t>
            </a: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0C9F2B8-A5B9-4F40-83FD-E7A70B210F74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18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bn-BD" smtClean="0">
                <a:latin typeface="NikoshBAN" pitchFamily="2" charset="0"/>
                <a:cs typeface="NikoshBAN" pitchFamily="2" charset="0"/>
              </a:rPr>
              <a:t>০১ নং শিখন ফলের আলোকে চিত্র </a:t>
            </a:r>
            <a:endParaRPr 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186AC37-3E3A-45CA-80F3-0C55775BC80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21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bn-BD" smtClean="0">
                <a:latin typeface="NikoshBAN" pitchFamily="2" charset="0"/>
                <a:cs typeface="NikoshBAN" pitchFamily="2" charset="0"/>
              </a:rPr>
              <a:t>০১ নং শিখন ফলের আলোকে চিত্র </a:t>
            </a:r>
            <a:endParaRPr 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8058627-32ED-429F-94DB-43A36A5522A8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62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bn-BD" smtClean="0">
                <a:ea typeface="Vrinda" pitchFamily="2" charset="0"/>
              </a:rPr>
              <a:t>০১ নং শিখন ফলের আলোকে নতুন  শব্দার্থ ( মোশন পাথ এনিমেশন )</a:t>
            </a: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4587612-16E9-43AD-9143-34BB3CE2E52F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3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smtClean="0">
                <a:ea typeface="Vrinda" pitchFamily="2" charset="0"/>
              </a:rPr>
              <a:t>০১ নং শিখন ফলের আলোকে একক কাজ ।</a:t>
            </a: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DF4C2C6-D952-4B3F-997C-1F59C3B77B71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07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bn-BD" smtClean="0">
                <a:ea typeface="Vrinda" pitchFamily="2" charset="0"/>
              </a:rPr>
              <a:t>০২ নং শিখন ফলের আলোকে চিত্র ( কোরআনের আয়াত) </a:t>
            </a: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AEB3940-A2FD-4E07-B566-F1D51125BE77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49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smtClean="0">
                <a:ea typeface="Vrinda" pitchFamily="2" charset="0"/>
              </a:rPr>
              <a:t>০২ নং শিখন ফলের আলোকে চিত্র ( কোরআনের আয়াত) </a:t>
            </a: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A7E10E4-6777-4139-95C5-16367514E7D1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71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SUS\Documents\iWisoft%20Free%20Video%20Converter\&#2480;&#2494;&#2488;&#2498;&#2482;%20(&#2488;&#2494;.)%20-&#2489;&#2468;&#2503;%20&#2437;&#2479;&#2497;&#2480;%20&#2476;&#2495;&#2486;&#2497;&#2470;&#2509;&#2471;%20&#2474;&#2470;&#2509;&#2471;&#2468;&#2495;%20(Bengali)_2.mkv" TargetMode="Externa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SUS\Documents\iWisoft%20Free%20Video%20Converter\&#2488;&#2509;&#2453;&#2497;&#2482;&#2503;%20&#2474;&#2480;&#2495;&#2487;&#2509;&#2453;&#2494;&#2480;-%20&#2474;&#2480;&#2495;&#2458;&#2509;&#2459;&#2472;&#2509;&#2472;&#2468;&#2494;%20&#2437;&#2477;&#2495;&#2479;&#2494;&#2472;_1.mkv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43100" y="3429000"/>
            <a:ext cx="5257800" cy="290368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54052" y="838200"/>
            <a:ext cx="3635896" cy="136815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2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771130" y="116632"/>
            <a:ext cx="3889102" cy="172938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213" y="2637408"/>
            <a:ext cx="7920037" cy="122364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 অর্জনের পদ্ধতি কয়টি? খাতায় লিখ।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568" y="4437112"/>
            <a:ext cx="7848600" cy="1295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 অর্জনের পদ্ধতি কী কী ? খাতায় লিখ।   </a:t>
            </a:r>
          </a:p>
        </p:txBody>
      </p:sp>
    </p:spTree>
    <p:extLst>
      <p:ext uri="{BB962C8B-B14F-4D97-AF65-F5344CB8AC3E}">
        <p14:creationId xmlns:p14="http://schemas.microsoft.com/office/powerpoint/2010/main" val="145248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836738" y="116681"/>
            <a:ext cx="5327650" cy="100806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ওযুর দলিল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95400"/>
            <a:ext cx="9144000" cy="204063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9552" y="5319291"/>
            <a:ext cx="2521148" cy="1310109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কোরআন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04878" y="5319291"/>
            <a:ext cx="2519647" cy="1310109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 মায়েদা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868703" y="5316270"/>
            <a:ext cx="2519647" cy="1311543"/>
          </a:xfrm>
          <a:prstGeom prst="ellipse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 ০৬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429000"/>
            <a:ext cx="9144000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অর্থাৎ  (ওহে তোমরা যারা ইমান এনেছ , যখন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মরা নামাজ আদায় করার ইচ্ছা কর, তখন তোমাদের মুখমন্ডল, কনুই পর্যন্ত হাত, গোড়ালিসহ পা ধৌত কর এবং তোমাদের মাথা মাছেহ কর। )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34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2" y="-27384"/>
            <a:ext cx="9180512" cy="6885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582" y="1693286"/>
            <a:ext cx="2373313" cy="209708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399" y="4202974"/>
            <a:ext cx="2398714" cy="23114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77000" y="1752600"/>
            <a:ext cx="2303462" cy="165923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 মন্ডল ধৌত করা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05575" y="4387094"/>
            <a:ext cx="2303462" cy="190129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 হাত কনুই সহ ধৌত করা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324" name="Group 20"/>
          <p:cNvGrpSpPr>
            <a:grpSpLocks/>
          </p:cNvGrpSpPr>
          <p:nvPr/>
        </p:nvGrpSpPr>
        <p:grpSpPr bwMode="auto">
          <a:xfrm>
            <a:off x="3276599" y="1700213"/>
            <a:ext cx="2951163" cy="1881187"/>
            <a:chOff x="3174075" y="1831013"/>
            <a:chExt cx="2766077" cy="1236319"/>
          </a:xfrm>
        </p:grpSpPr>
        <p:sp>
          <p:nvSpPr>
            <p:cNvPr id="16" name="Rectangle 15"/>
            <p:cNvSpPr/>
            <p:nvPr/>
          </p:nvSpPr>
          <p:spPr>
            <a:xfrm>
              <a:off x="4571834" y="1831013"/>
              <a:ext cx="1368318" cy="1223654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74075" y="1843678"/>
              <a:ext cx="1368318" cy="1223654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657600" y="4437063"/>
            <a:ext cx="2570163" cy="1658937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714861" y="116632"/>
            <a:ext cx="6192838" cy="9361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কোরআনের আলোকে ওযুর ফরজ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03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4036" y="169462"/>
            <a:ext cx="5760640" cy="10801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কোরআনের আলোকে ওযুর ফরজ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475" y="1752600"/>
            <a:ext cx="2498725" cy="195262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125" y="4324981"/>
            <a:ext cx="2498725" cy="204407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53188" y="1844402"/>
            <a:ext cx="2301875" cy="158405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  মাসেহ করা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59538" y="4639024"/>
            <a:ext cx="2303462" cy="152628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ঊভয় পা টাখনু সহ ধৌত করা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95625" y="1773238"/>
            <a:ext cx="2879725" cy="187166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95625" y="4525963"/>
            <a:ext cx="2879725" cy="185578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7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699804" y="332656"/>
            <a:ext cx="3744391" cy="172779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61864" y="3645024"/>
            <a:ext cx="7020272" cy="134076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0" indent="-857250" algn="ctr">
              <a:buFont typeface="Arial" panose="020B0604020202020204" pitchFamily="34" charset="0"/>
              <a:buChar char="•"/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ওযুর ৪টি ফরজ খাতায় লিখ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8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2" y="-27384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267744" y="116631"/>
            <a:ext cx="4422775" cy="93610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ওযুর সুন্নত  </a:t>
            </a:r>
            <a:endParaRPr lang="en-US" sz="32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652120" y="965201"/>
            <a:ext cx="2994025" cy="188773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2726" y="1556792"/>
            <a:ext cx="2663130" cy="11242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 পড়ে শুরু করা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726" y="3383549"/>
            <a:ext cx="2663130" cy="119772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হাতের কব্জি  ধৌত করা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2726" y="5248912"/>
            <a:ext cx="2663130" cy="120402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মিসওয়াক করা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580112" y="3067051"/>
            <a:ext cx="3303587" cy="173010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80112" y="4921251"/>
            <a:ext cx="3239964" cy="174811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1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7313" y="-15875"/>
            <a:ext cx="9144001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4925" y="-635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411909" y="44624"/>
            <a:ext cx="3744267" cy="12962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ওযুর সুন্নত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056189" y="1052736"/>
            <a:ext cx="3548260" cy="180044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3360" y="1484784"/>
            <a:ext cx="2627313" cy="10523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কুলি করা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360" y="3326746"/>
            <a:ext cx="2630488" cy="11201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নাকে পানি দেয়া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3360" y="5256014"/>
            <a:ext cx="2630488" cy="112605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 কান মাছেহ করা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48263" y="3027415"/>
            <a:ext cx="3472426" cy="179903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48263" y="4918127"/>
            <a:ext cx="3643172" cy="1799032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79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4925" y="-635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339752" y="173683"/>
            <a:ext cx="4248472" cy="109507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ওযুর সুন্নত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838825" y="1052736"/>
            <a:ext cx="3024188" cy="163636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850" y="1412776"/>
            <a:ext cx="2517775" cy="85010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আঙ্গুল খিলাল করা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850" y="3200525"/>
            <a:ext cx="2520950" cy="10925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অঙ্গ তিন বার 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0850" y="5198169"/>
            <a:ext cx="2520950" cy="9096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দাড়ি খিলাল করা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11850" y="3089199"/>
            <a:ext cx="3024188" cy="163507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 বার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40152" y="5010074"/>
            <a:ext cx="3024187" cy="163507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03835" y="2976130"/>
            <a:ext cx="2520305" cy="180657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০৮/০৯ টি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92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63" y="44450"/>
            <a:ext cx="9144000" cy="6813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195736" y="407546"/>
            <a:ext cx="5292080" cy="144045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অযুর বাস্তব একটি দৃশ্য </a:t>
            </a:r>
          </a:p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দেখব ...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রাসূল (সা.) -হতে অযুর বিশুদ্ধ পদ্ধতি (Bengali)_2.mk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92288"/>
            <a:ext cx="8157184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03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484363" y="260648"/>
            <a:ext cx="4175869" cy="129510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0093" y="3212976"/>
            <a:ext cx="8244408" cy="17008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algn="ctr">
              <a:buFont typeface="+mj-lt"/>
              <a:buAutoNum type="arabicPeriod"/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 ভাবে ওযুর সুন্নত গুলি খাতায় লিখ।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2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67544" y="-531813"/>
            <a:ext cx="8064896" cy="7057158"/>
            <a:chOff x="467544" y="-531440"/>
            <a:chExt cx="8064896" cy="7056803"/>
          </a:xfrm>
          <a:noFill/>
        </p:grpSpPr>
        <p:sp>
          <p:nvSpPr>
            <p:cNvPr id="3" name="Minus 2"/>
            <p:cNvSpPr/>
            <p:nvPr/>
          </p:nvSpPr>
          <p:spPr>
            <a:xfrm>
              <a:off x="4267200" y="-531440"/>
              <a:ext cx="503238" cy="5832183"/>
            </a:xfrm>
            <a:prstGeom prst="mathMinus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67544" y="2384651"/>
              <a:ext cx="3852044" cy="4140712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eaLnBrk="1" hangingPunct="1">
                <a:defRPr/>
              </a:pPr>
              <a:r>
                <a:rPr lang="bn-IN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আব্দুল ওয়াহেদ জিহাদী</a:t>
              </a:r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eaLnBrk="1" hangingPunct="1">
                <a:defRPr/>
              </a:pP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সুপার। </a:t>
              </a:r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eaLnBrk="1" hangingPunct="1">
                <a:defRPr/>
              </a:pPr>
              <a:r>
                <a:rPr lang="bn-IN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পীরগাছা বালিকা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মাদরাসা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,পীরগাছা,রংপুর। </a:t>
              </a:r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eaLnBrk="1" hangingPunct="1">
                <a:defRPr/>
              </a:pP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০১৭</a:t>
              </a:r>
              <a:r>
                <a:rPr lang="bn-IN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৯৪৮৬৩১৮৬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eaLnBrk="1" hangingPunct="1">
                <a:defRPr/>
              </a:pP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ই-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মে</a:t>
              </a:r>
              <a:r>
                <a:rPr lang="bn-BD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লঃ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abdulwahedaz361</a:t>
              </a:r>
              <a:r>
                <a:rPr lang="bn-BD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@gmail.com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716463" y="2384650"/>
              <a:ext cx="3815977" cy="4140711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eaLnBrk="1" hangingPunct="1">
                <a:defRPr/>
              </a:pPr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নবম</a:t>
              </a:r>
            </a:p>
            <a:p>
              <a:pPr eaLnBrk="1" hangingPunct="1">
                <a:defRPr/>
              </a:pPr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আল আক্বাঈদ ওয়াল ফিকহ</a:t>
              </a:r>
            </a:p>
            <a:p>
              <a:pPr eaLnBrk="1" hangingPunct="1">
                <a:defRPr/>
              </a:pPr>
              <a:r>
                <a:rPr lang="bn-BD" sz="2400" b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 </a:t>
              </a:r>
              <a:r>
                <a:rPr lang="bn-BD" sz="2400" b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ভাগ   ১ম </a:t>
              </a:r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</a:t>
              </a:r>
            </a:p>
            <a:p>
              <a:pPr eaLnBrk="1" hangingPunct="1">
                <a:defRPr/>
              </a:pPr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১ম  পরিচ্ছেদ </a:t>
              </a:r>
            </a:p>
            <a:p>
              <a:pPr eaLnBrk="1" hangingPunct="1">
                <a:defRPr/>
              </a:pPr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ছাত্র/ছাত্রী সংখ্যাঃ ৫০জন</a:t>
              </a:r>
            </a:p>
            <a:p>
              <a:pPr eaLnBrk="1" hangingPunct="1">
                <a:defRPr/>
              </a:pPr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 </a:t>
              </a:r>
            </a:p>
            <a:p>
              <a:pPr eaLnBrk="1" hangingPunct="1">
                <a:defRPr/>
              </a:pPr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05/05/2019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3456074" y="452537"/>
            <a:ext cx="2231851" cy="1223863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86" y="121866"/>
            <a:ext cx="2314625" cy="214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7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2" y="27384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97050" y="243284"/>
            <a:ext cx="4608513" cy="11287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319" y="2804963"/>
            <a:ext cx="2376488" cy="8085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ওযুতে বিসমিল্লাহ কখন বলতে হয়?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319" y="1755626"/>
            <a:ext cx="2376488" cy="8085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অযুর সর্বশেষ ফরজ কোনটি ?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319" y="3773338"/>
            <a:ext cx="2376488" cy="8085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তাহারাত শব্দের অর্থ কী?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319" y="4766915"/>
            <a:ext cx="2376488" cy="8103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 সংক্রান্ত আয়াত কোন সুরায় আছে?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6319" y="5743426"/>
            <a:ext cx="2376488" cy="8085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 নাম্বার কত? 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596903" y="1845072"/>
            <a:ext cx="2447925" cy="131921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অযুর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Oval 10"/>
          <p:cNvSpPr/>
          <p:nvPr/>
        </p:nvSpPr>
        <p:spPr>
          <a:xfrm>
            <a:off x="3707904" y="4375547"/>
            <a:ext cx="2447925" cy="131921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 মায়েদায়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72200" y="2975372"/>
            <a:ext cx="2447925" cy="1320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10300" y="5356622"/>
            <a:ext cx="2447925" cy="1320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০৬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61100" y="806846"/>
            <a:ext cx="2447925" cy="15248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ঊভয় পা টাখনু সহ ধৌত করা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2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1844824"/>
            <a:ext cx="6499819" cy="2752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574329" y="188640"/>
            <a:ext cx="3960415" cy="14400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64096" y="4708648"/>
            <a:ext cx="7380312" cy="167268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 মায়েদার ০৬ নং আয়াতের আলোক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০৮ লাইনের মধ্যে তাহারাতের গুরুত্ব লিখে আনবে ।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43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2208" y="1152128"/>
            <a:ext cx="5364088" cy="278092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83644" y="4292426"/>
            <a:ext cx="4176712" cy="158484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17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2219" y="-27384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411090" y="263649"/>
            <a:ext cx="4033118" cy="1653183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প্রস্তুতি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7544" y="2636838"/>
            <a:ext cx="4561656" cy="12239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 থেকে ঊঠে প্রথমে আমরা কী করি?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7544" y="4652963"/>
            <a:ext cx="4561656" cy="12239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দিন আমরা গোছল করি কেন?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940152" y="2471738"/>
            <a:ext cx="2952453" cy="15335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 মুখ </a:t>
            </a:r>
            <a:r>
              <a:rPr lang="bn-BD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ধুই</a:t>
            </a:r>
            <a:r>
              <a:rPr lang="bn-BD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724128" y="4508500"/>
            <a:ext cx="3240360" cy="15335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পবিত্রতার </a:t>
            </a:r>
            <a:r>
              <a:rPr lang="bn-BD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bn-BD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00113" y="260648"/>
            <a:ext cx="7056437" cy="1223541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আমরা একটি ভিডিও দেখে নেই ...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স্কুলে পরিষ্কার- পরিচ্ছন্নতা অভিযান_1.mk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96" y="2791691"/>
            <a:ext cx="5682208" cy="319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23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2406" y="1088439"/>
            <a:ext cx="3353594" cy="119756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পাঠ......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0036" y="3425552"/>
            <a:ext cx="3923928" cy="20608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কিতাবুত তাহারাত </a:t>
            </a:r>
          </a:p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 অধ্যায়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53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31913" y="332656"/>
            <a:ext cx="6048399" cy="136755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36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36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3527" y="2204864"/>
            <a:ext cx="8372075" cy="4005064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 কি তা বলতে পারবে।</a:t>
            </a:r>
          </a:p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 অর্জনের পদ্ধতি উল্লেখ করতে পারবে</a:t>
            </a:r>
          </a:p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আল- কোরআনের আলোকে ওযুর ফরজ বর্ণনা করতে পারবে </a:t>
            </a:r>
          </a:p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অযুর সুন্নত নিরূপন করতে পারবে।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14538" y="260648"/>
            <a:ext cx="4987925" cy="136743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গূলো দেখি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62600" y="1905000"/>
            <a:ext cx="3221037" cy="333258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7870" y="1939636"/>
            <a:ext cx="3022600" cy="3332584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0425" y="5949280"/>
            <a:ext cx="2735263" cy="8143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গোছল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088" y="5949280"/>
            <a:ext cx="2808287" cy="8143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33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835150" y="223962"/>
            <a:ext cx="4753074" cy="14048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গূলো দেখি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1988927"/>
            <a:ext cx="3200400" cy="288014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68938" y="1995854"/>
            <a:ext cx="3238571" cy="295158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479" y="5949280"/>
            <a:ext cx="2016150" cy="7200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7479" y="6005930"/>
            <a:ext cx="2014881" cy="6634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তায়াম্মুম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9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8575" y="0"/>
            <a:ext cx="9172575" cy="68579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5026" y="2335214"/>
            <a:ext cx="2663974" cy="84347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3200" b="1" dirty="0">
                <a:solidFill>
                  <a:schemeClr val="tx1"/>
                </a:solidFill>
                <a:latin typeface="NikoshBAN" panose="02000000000000000000" pitchFamily="2" charset="0"/>
              </a:rPr>
              <a:t>طهارة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765026" y="4772026"/>
            <a:ext cx="2663974" cy="110524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ar-SA" sz="3200" b="1" smtClean="0">
                <a:solidFill>
                  <a:schemeClr val="tx1"/>
                </a:solidFill>
                <a:latin typeface="NikoshBAN" panose="02000000000000000000" pitchFamily="2" charset="0"/>
              </a:rPr>
              <a:t>وضوء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2272974"/>
            <a:ext cx="1851978" cy="116329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অযু করা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4871541"/>
            <a:ext cx="1851978" cy="10777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332656"/>
            <a:ext cx="2952676" cy="115197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শাব্দিক অর্থ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2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29913 0.3613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-0.29618 -0.370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9" y="-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516</Words>
  <Application>Microsoft Office PowerPoint</Application>
  <PresentationFormat>On-screen Show (4:3)</PresentationFormat>
  <Paragraphs>129</Paragraphs>
  <Slides>22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Md Abdul Wahed</cp:lastModifiedBy>
  <cp:revision>12</cp:revision>
  <dcterms:created xsi:type="dcterms:W3CDTF">2006-08-16T00:00:00Z</dcterms:created>
  <dcterms:modified xsi:type="dcterms:W3CDTF">2019-11-17T05:08:23Z</dcterms:modified>
</cp:coreProperties>
</file>