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0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CC34F-D7FC-4771-9C87-19A27F13FC8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B253-F274-4DBF-911A-F79BAA329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B253-F274-4DBF-911A-F79BAA3291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33E3-DFAF-4CD2-8626-C84FA302E2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437F-B64D-486B-90BA-5DD0161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walid789hasan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47799"/>
          </a:xfrm>
        </p:spPr>
        <p:txBody>
          <a:bodyPr/>
          <a:lstStyle/>
          <a:p>
            <a:r>
              <a:rPr lang="as-IN" dirty="0" smtClean="0"/>
              <a:t>স্বাগতম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2050"/>
            <a:ext cx="6400800" cy="36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বৃষ্টিপাত জনিত ভুমি ক্ষয়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9" y="1329034"/>
            <a:ext cx="4374430" cy="491936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5" y="1295400"/>
            <a:ext cx="4038600" cy="4953000"/>
          </a:xfrm>
        </p:spPr>
      </p:pic>
    </p:spTree>
    <p:extLst>
      <p:ext uri="{BB962C8B-B14F-4D97-AF65-F5344CB8AC3E}">
        <p14:creationId xmlns:p14="http://schemas.microsoft.com/office/powerpoint/2010/main" val="349793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নিচের ছবিগুলো লক্ষ্য কর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" y="1598734"/>
            <a:ext cx="4579848" cy="45734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29" y="1609725"/>
            <a:ext cx="4515748" cy="4562475"/>
          </a:xfrm>
        </p:spPr>
      </p:pic>
    </p:spTree>
    <p:extLst>
      <p:ext uri="{BB962C8B-B14F-4D97-AF65-F5344CB8AC3E}">
        <p14:creationId xmlns:p14="http://schemas.microsoft.com/office/powerpoint/2010/main" val="120212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বায়ুপ্রবাহজনিত</a:t>
            </a:r>
            <a:b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n-B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ভুমি ক্ষয় </a:t>
            </a:r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" y="1588476"/>
            <a:ext cx="4591173" cy="458372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76" y="1600200"/>
            <a:ext cx="4465820" cy="4572000"/>
          </a:xfrm>
        </p:spPr>
      </p:pic>
    </p:spTree>
    <p:extLst>
      <p:ext uri="{BB962C8B-B14F-4D97-AF65-F5344CB8AC3E}">
        <p14:creationId xmlns:p14="http://schemas.microsoft.com/office/powerpoint/2010/main" val="372846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আস্তরণ</a:t>
            </a:r>
            <a:br>
              <a:rPr lang="bn-BD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bn-BD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ভুমি ক্ষয়  </a:t>
            </a:r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75" y="1600200"/>
            <a:ext cx="8748975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6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রিল ভুমি ক্ষয়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" y="1066800"/>
            <a:ext cx="8686800" cy="51217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নালা বা গালি </a:t>
            </a:r>
            <a:b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ভুমি ক্ষয় 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" y="1603200"/>
            <a:ext cx="4675302" cy="479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9250"/>
            <a:ext cx="4256672" cy="4781550"/>
          </a:xfrm>
        </p:spPr>
      </p:pic>
    </p:spTree>
    <p:extLst>
      <p:ext uri="{BB962C8B-B14F-4D97-AF65-F5344CB8AC3E}">
        <p14:creationId xmlns:p14="http://schemas.microsoft.com/office/powerpoint/2010/main" val="209849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মূল্যায়ন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381000" y="1600200"/>
            <a:ext cx="8305800" cy="4525963"/>
          </a:xfrm>
        </p:spPr>
        <p:txBody>
          <a:bodyPr/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r>
              <a:rPr lang="bn-BD" dirty="0" smtClean="0"/>
              <a:t>একক কাজ ও দলীয় কাজ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2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একক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bn-BD" dirty="0"/>
          </a:p>
          <a:p>
            <a:pPr marL="0" indent="0">
              <a:buNone/>
            </a:pPr>
            <a:r>
              <a:rPr lang="bn-BD" dirty="0" smtClean="0"/>
              <a:t>১। ভুমি ক্ষয় কাকে বলে ?</a:t>
            </a:r>
          </a:p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২। ভুমি ক্ষয় কত প্রকার 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দলীয়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ভুমি ক্ষয়ের  ১০টি কারন উল্লেখ কর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5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বাড়ীর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0" y="2438399"/>
            <a:ext cx="8686800" cy="2514601"/>
          </a:xfrm>
        </p:spPr>
        <p:txBody>
          <a:bodyPr/>
          <a:lstStyle/>
          <a:p>
            <a:r>
              <a:rPr lang="bn-BD" dirty="0" smtClean="0"/>
              <a:t>তোমার দেখা কোন নদী ভাঙন ভুমি ক্ষয়ের বর্ণনা দাও?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শিক্ষক পরিচিতি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dirty="0" smtClean="0"/>
          </a:p>
          <a:p>
            <a:endParaRPr lang="bn-BD" sz="1400" dirty="0" smtClean="0"/>
          </a:p>
          <a:p>
            <a:endParaRPr lang="bn-BD" sz="1400" dirty="0"/>
          </a:p>
          <a:p>
            <a:endParaRPr lang="bn-BD" sz="1400" dirty="0" smtClean="0"/>
          </a:p>
          <a:p>
            <a:endParaRPr lang="bn-BD" sz="1400" dirty="0"/>
          </a:p>
          <a:p>
            <a:endParaRPr lang="bn-BD" sz="1400" dirty="0" smtClean="0"/>
          </a:p>
          <a:p>
            <a:endParaRPr lang="bn-BD" sz="1400" dirty="0"/>
          </a:p>
          <a:p>
            <a:pPr marL="0" indent="0">
              <a:buNone/>
            </a:pPr>
            <a:r>
              <a:rPr lang="en-US" sz="1400" dirty="0" err="1" smtClean="0"/>
              <a:t>সাইদুল</a:t>
            </a:r>
            <a:r>
              <a:rPr lang="en-US" sz="1400" dirty="0" smtClean="0"/>
              <a:t> </a:t>
            </a:r>
            <a:r>
              <a:rPr lang="en-US" sz="1400" dirty="0" err="1" smtClean="0"/>
              <a:t>ইসলাম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err="1" smtClean="0"/>
              <a:t>সহকারী</a:t>
            </a:r>
            <a:r>
              <a:rPr lang="en-US" sz="1400" dirty="0" smtClean="0"/>
              <a:t> </a:t>
            </a:r>
            <a:r>
              <a:rPr lang="en-US" sz="1400" dirty="0" err="1" smtClean="0"/>
              <a:t>শিক্ষক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err="1" smtClean="0"/>
              <a:t>আজিম</a:t>
            </a:r>
            <a:r>
              <a:rPr lang="en-US" sz="1400" dirty="0" smtClean="0"/>
              <a:t> </a:t>
            </a:r>
            <a:r>
              <a:rPr lang="en-US" sz="1400" dirty="0" err="1" smtClean="0"/>
              <a:t>মেমোরিয়াল</a:t>
            </a:r>
            <a:r>
              <a:rPr lang="en-US" sz="1400" dirty="0" smtClean="0"/>
              <a:t> </a:t>
            </a:r>
            <a:r>
              <a:rPr lang="en-US" sz="1400" dirty="0" err="1" smtClean="0"/>
              <a:t>উচ্চ</a:t>
            </a:r>
            <a:r>
              <a:rPr lang="en-US" sz="1400" dirty="0" smtClean="0"/>
              <a:t> </a:t>
            </a:r>
            <a:r>
              <a:rPr lang="en-US" sz="1400" dirty="0" err="1" smtClean="0"/>
              <a:t>বিদ্যালয়</a:t>
            </a:r>
            <a:r>
              <a:rPr lang="en-US" sz="1400" dirty="0" smtClean="0"/>
              <a:t> </a:t>
            </a:r>
            <a:endParaRPr lang="bn-BD" sz="1400" dirty="0" smtClean="0"/>
          </a:p>
          <a:p>
            <a:pPr marL="0" indent="0">
              <a:buNone/>
            </a:pPr>
            <a:r>
              <a:rPr lang="en-US" sz="1400" dirty="0" err="1" smtClean="0"/>
              <a:t>গোসাই</a:t>
            </a:r>
            <a:r>
              <a:rPr lang="en-US" sz="1400" dirty="0" smtClean="0"/>
              <a:t> </a:t>
            </a:r>
            <a:r>
              <a:rPr lang="en-US" sz="1400" dirty="0" err="1" smtClean="0"/>
              <a:t>জোয়াইর</a:t>
            </a:r>
            <a:r>
              <a:rPr lang="en-US" sz="1400" dirty="0" smtClean="0"/>
              <a:t> </a:t>
            </a:r>
            <a:r>
              <a:rPr lang="en-US" sz="1400" dirty="0" err="1" smtClean="0"/>
              <a:t>টাঙ্গাইল</a:t>
            </a:r>
            <a:r>
              <a:rPr lang="en-US" sz="1400" dirty="0" smtClean="0"/>
              <a:t> </a:t>
            </a:r>
            <a:r>
              <a:rPr lang="en-US" sz="1400" dirty="0" err="1" smtClean="0"/>
              <a:t>সদর</a:t>
            </a:r>
            <a:r>
              <a:rPr lang="en-US" sz="1400" dirty="0" smtClean="0"/>
              <a:t> , </a:t>
            </a:r>
            <a:r>
              <a:rPr lang="en-US" sz="1400" dirty="0" err="1" smtClean="0"/>
              <a:t>টাঙ্গাইল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bn-BD" dirty="0" smtClean="0"/>
              <a:t> </a:t>
            </a:r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/>
              </a:rPr>
              <a:t>walid789hasan@gmail.com</a:t>
            </a:r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	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86200" cy="3657599"/>
          </a:xfrm>
        </p:spPr>
        <p:txBody>
          <a:bodyPr>
            <a:normAutofit fontScale="85000" lnSpcReduction="20000"/>
          </a:bodyPr>
          <a:lstStyle/>
          <a:p>
            <a:r>
              <a:rPr lang="bn-BD" dirty="0" smtClean="0"/>
              <a:t>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as-IN" dirty="0" smtClean="0"/>
              <a:t> </a:t>
            </a:r>
            <a:r>
              <a:rPr lang="bn-BD" dirty="0" smtClean="0"/>
              <a:t>  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পাঠঃ পরিচিতি </a:t>
            </a:r>
            <a:endParaRPr lang="en-US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en-US" dirty="0" err="1" smtClean="0"/>
              <a:t>শ্রেনিঃ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r>
              <a:rPr lang="en-US" dirty="0" smtClean="0"/>
              <a:t> </a:t>
            </a:r>
            <a:r>
              <a:rPr lang="en-US" dirty="0" err="1" smtClean="0"/>
              <a:t>দশম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bn-BD" sz="4000" dirty="0" smtClean="0">
                <a:latin typeface="SutonnyMJ" pitchFamily="2" charset="0"/>
              </a:rPr>
              <a:t>K…wl wkÿv</a:t>
            </a:r>
            <a:endParaRPr lang="en-US" sz="4000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SutonnyMJ" pitchFamily="2" charset="0"/>
              </a:rPr>
              <a:t>পাঠ</a:t>
            </a:r>
            <a:r>
              <a:rPr lang="bn-BD" sz="4000" dirty="0" smtClean="0">
                <a:latin typeface="SutonnyMJ" pitchFamily="2" charset="0"/>
              </a:rPr>
              <a:t>ঃ ৩ </a:t>
            </a:r>
            <a:endParaRPr lang="en-US" sz="40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1828800" cy="18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r>
              <a:rPr lang="bn-BD" smtClean="0"/>
              <a:t>    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1838" y="2967335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0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নিচের ছবিগুলো দেখ </a:t>
            </a:r>
            <a:b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নদী ভাঙ্গন </a:t>
            </a:r>
            <a:b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4207165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3886200"/>
          </a:xfrm>
        </p:spPr>
      </p:pic>
    </p:spTree>
    <p:extLst>
      <p:ext uri="{BB962C8B-B14F-4D97-AF65-F5344CB8AC3E}">
        <p14:creationId xmlns:p14="http://schemas.microsoft.com/office/powerpoint/2010/main" val="40950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dirty="0"/>
              <a:t>নিচের ছবিগুলো দেখ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প্রাকৃতিকভূমি ক্ষয়</a:t>
            </a:r>
            <a:br>
              <a:rPr lang="bn-BD" dirty="0" smtClean="0"/>
            </a:b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40386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133600"/>
            <a:ext cx="4210455" cy="4038600"/>
          </a:xfrm>
        </p:spPr>
      </p:pic>
    </p:spTree>
    <p:extLst>
      <p:ext uri="{BB962C8B-B14F-4D97-AF65-F5344CB8AC3E}">
        <p14:creationId xmlns:p14="http://schemas.microsoft.com/office/powerpoint/2010/main" val="21563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 পাঠ </a:t>
            </a:r>
            <a:b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ভুমি ক্ষয় ও ক্ষয়রোধ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n-BD" sz="4000" dirty="0" smtClean="0"/>
              <a:t>ভুমি ক্ষয়ঃ </a:t>
            </a:r>
            <a:r>
              <a:rPr lang="bn-BD" dirty="0" smtClean="0"/>
              <a:t>পানি প্রাবাহ বায়ুপ্রাবাহ ও অন্যান্য প্রাকৃতিক কারনে ভূপৃষ্ঠের উপরের মাটি অন্যত্র চলে যাওয়াকে ভুমি ক্ষয় বলে ।  </a:t>
            </a:r>
          </a:p>
          <a:p>
            <a:pPr marL="0" indent="0">
              <a:buNone/>
            </a:pPr>
            <a:r>
              <a:rPr lang="bn-BD" sz="3600" dirty="0" smtClean="0"/>
              <a:t>ভুমি ক্ষয় ২প্রকার</a:t>
            </a:r>
          </a:p>
          <a:p>
            <a:r>
              <a:rPr lang="bn-BD" dirty="0" smtClean="0"/>
              <a:t>১। প্রাকৃতিক ভুমি ক্ষয় </a:t>
            </a:r>
          </a:p>
          <a:p>
            <a:r>
              <a:rPr lang="bn-BD" dirty="0" smtClean="0"/>
              <a:t>২ </a:t>
            </a:r>
            <a:r>
              <a:rPr lang="bn-BD" dirty="0"/>
              <a:t>মনুষ্যসৃষ্ট ভুমি ক্ষয়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dirty="0" smtClean="0"/>
              <a:t> </a:t>
            </a:r>
            <a:r>
              <a:rPr lang="bn-BD" sz="3600" dirty="0" smtClean="0"/>
              <a:t>প্রাকৃতিক ভুমি ক্ষয় আবার</a:t>
            </a:r>
          </a:p>
          <a:p>
            <a:pPr marL="0" indent="0">
              <a:buNone/>
            </a:pPr>
            <a:r>
              <a:rPr lang="bn-BD" sz="3600" dirty="0" smtClean="0"/>
              <a:t>২শ্রেনিতে বিভক্ত যথাঃ</a:t>
            </a:r>
          </a:p>
          <a:p>
            <a:pPr marL="0" indent="0">
              <a:buNone/>
            </a:pPr>
            <a:r>
              <a:rPr lang="bn-BD" dirty="0" smtClean="0"/>
              <a:t>১। বৃষ্টিপাতজনিত ভুমি ক্ষয় </a:t>
            </a:r>
          </a:p>
          <a:p>
            <a:pPr marL="0" indent="0">
              <a:buNone/>
            </a:pPr>
            <a:r>
              <a:rPr lang="bn-BD" dirty="0" smtClean="0"/>
              <a:t>২। বায়ু প্রবাহ জনিত ভুমি ক্ষয়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6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বৃষ্টিপাতজনিত ভুমি ক্ষয় আবার </a:t>
            </a:r>
            <a:b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৪শ্রেনিতে বিভক্ত </a:t>
            </a:r>
            <a:b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১আস্তরণ  ভুমি ক্ষয় </a:t>
            </a:r>
          </a:p>
          <a:p>
            <a:pPr marL="0" indent="0">
              <a:buNone/>
            </a:pPr>
            <a:r>
              <a:rPr lang="bn-BD" dirty="0" smtClean="0"/>
              <a:t>২। রিল ভুমি ক্ষয় </a:t>
            </a:r>
          </a:p>
          <a:p>
            <a:pPr marL="0" indent="0">
              <a:buNone/>
            </a:pPr>
            <a:r>
              <a:rPr lang="bn-BD" dirty="0" smtClean="0"/>
              <a:t>৩। নালা বা গালি ভুমি ক্ষয়</a:t>
            </a:r>
          </a:p>
          <a:p>
            <a:pPr marL="0" indent="0">
              <a:buNone/>
            </a:pPr>
            <a:r>
              <a:rPr lang="bn-BD" dirty="0" smtClean="0"/>
              <a:t>৪। নদী ভাঙন ভুমি ক্ষয়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6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শিখনফল </a:t>
            </a:r>
            <a:b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এই পাঠ শেষে শিক্ষার্থী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 smtClean="0"/>
              <a:t>ভুমি ক্ষয় কাকে বলে বলতে পারবে । </a:t>
            </a:r>
          </a:p>
          <a:p>
            <a:r>
              <a:rPr lang="bn-BD" dirty="0" smtClean="0"/>
              <a:t>ভুমি ক্ষয়ের প্রকারভেদ বর্ণনা করতে পারবে । </a:t>
            </a:r>
          </a:p>
          <a:p>
            <a:r>
              <a:rPr lang="bn-BD" dirty="0" smtClean="0"/>
              <a:t>প্রাকৃতিক ভুমি ক্ষয়ের শ্রেনিবিভাগ করতে পারবে ।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s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নিচের ছবিগুলো দেখ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মনুষ্যসৃষ্ট ভুমি ক্ষয়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267200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96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724400" cy="5257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95400"/>
            <a:ext cx="4313320" cy="5257800"/>
          </a:xfrm>
        </p:spPr>
      </p:pic>
      <p:sp>
        <p:nvSpPr>
          <p:cNvPr id="6" name="Rectangle 5"/>
          <p:cNvSpPr/>
          <p:nvPr/>
        </p:nvSpPr>
        <p:spPr>
          <a:xfrm>
            <a:off x="3394364" y="531030"/>
            <a:ext cx="38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/>
              <a:t>মনুষ্যসৃষ্ট ভুমি ক্ষয়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643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212</Words>
  <Application>Microsoft Office PowerPoint</Application>
  <PresentationFormat>On-screen Show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 পরিচিতি   </vt:lpstr>
      <vt:lpstr>নিচের ছবিগুলো দেখ  নদী ভাঙ্গন     </vt:lpstr>
      <vt:lpstr>নিচের ছবিগুলো দেখ  প্রাকৃতিকভূমি ক্ষয়  </vt:lpstr>
      <vt:lpstr>আজকের পাঠ  ভুমি ক্ষয় ও ক্ষয়রোধ  </vt:lpstr>
      <vt:lpstr>বৃষ্টিপাতজনিত ভুমি ক্ষয় আবার  ৪শ্রেনিতে বিভক্ত    </vt:lpstr>
      <vt:lpstr>শিখনফল  এই পাঠ শেষে শিক্ষার্থী  </vt:lpstr>
      <vt:lpstr> নিচের ছবিগুলো দেখ </vt:lpstr>
      <vt:lpstr> </vt:lpstr>
      <vt:lpstr>বৃষ্টিপাত জনিত ভুমি ক্ষয় </vt:lpstr>
      <vt:lpstr>নিচের ছবিগুলো লক্ষ্য কর  </vt:lpstr>
      <vt:lpstr>বায়ুপ্রবাহজনিত  ভুমি ক্ষয়  </vt:lpstr>
      <vt:lpstr>আস্তরণ ভুমি ক্ষয়   </vt:lpstr>
      <vt:lpstr>রিল ভুমি ক্ষয়  </vt:lpstr>
      <vt:lpstr>নালা বা গালি  ভুমি ক্ষয়  </vt:lpstr>
      <vt:lpstr>মূল্যায়ন </vt:lpstr>
      <vt:lpstr>একক কাজ </vt:lpstr>
      <vt:lpstr>দলীয় কাজ </vt:lpstr>
      <vt:lpstr>বাড়ীর কাজ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38</cp:revision>
  <dcterms:created xsi:type="dcterms:W3CDTF">2019-11-13T04:06:39Z</dcterms:created>
  <dcterms:modified xsi:type="dcterms:W3CDTF">2019-11-13T16:24:37Z</dcterms:modified>
</cp:coreProperties>
</file>