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79" r:id="rId3"/>
    <p:sldId id="258" r:id="rId4"/>
    <p:sldId id="259" r:id="rId5"/>
    <p:sldId id="260" r:id="rId6"/>
    <p:sldId id="263" r:id="rId7"/>
    <p:sldId id="264" r:id="rId8"/>
    <p:sldId id="265" r:id="rId9"/>
    <p:sldId id="268" r:id="rId10"/>
    <p:sldId id="280" r:id="rId11"/>
    <p:sldId id="269" r:id="rId12"/>
    <p:sldId id="273" r:id="rId13"/>
    <p:sldId id="274" r:id="rId14"/>
    <p:sldId id="277" r:id="rId15"/>
    <p:sldId id="275" r:id="rId16"/>
    <p:sldId id="27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20EA1C-1AA5-4564-BB5E-0CEE97C59947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427DCB1-F63E-41B2-9D67-A22B07E6903A}">
      <dgm:prSet phldrT="[Text]" custT="1"/>
      <dgm:spPr>
        <a:noFill/>
        <a:ln w="38100">
          <a:solidFill>
            <a:srgbClr val="FFFF00"/>
          </a:solidFill>
        </a:ln>
      </dgm:spPr>
      <dgm:t>
        <a:bodyPr/>
        <a:lstStyle/>
        <a:p>
          <a:r>
            <a: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সিদ্ধ চালের পুষ্টিমান 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7FA1F77-E315-4E89-AABC-4105A2AD6D08}" type="parTrans" cxnId="{902F4A2A-5F5D-45A2-A27F-E621BAEE2EC8}">
      <dgm:prSet/>
      <dgm:spPr/>
      <dgm:t>
        <a:bodyPr/>
        <a:lstStyle/>
        <a:p>
          <a:endParaRPr lang="en-US"/>
        </a:p>
      </dgm:t>
    </dgm:pt>
    <dgm:pt modelId="{39D1F099-2E94-44A9-8800-6199F0C7AE6E}" type="sibTrans" cxnId="{902F4A2A-5F5D-45A2-A27F-E621BAEE2EC8}">
      <dgm:prSet/>
      <dgm:spPr/>
      <dgm:t>
        <a:bodyPr/>
        <a:lstStyle/>
        <a:p>
          <a:endParaRPr lang="en-US"/>
        </a:p>
      </dgm:t>
    </dgm:pt>
    <dgm:pt modelId="{9A8D8652-1B6E-4E32-869B-5AA50FE1E331}">
      <dgm:prSet phldrT="[Text]" custT="1"/>
      <dgm:spPr>
        <a:noFill/>
        <a:ln w="38100">
          <a:solidFill>
            <a:srgbClr val="FFC000"/>
          </a:solidFill>
        </a:ln>
      </dgm:spPr>
      <dgm:t>
        <a:bodyPr/>
        <a:lstStyle/>
        <a:p>
          <a:r>
            <a:rPr lang="bn-BD" sz="36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শ্বেতসারঃ৭৯%</a:t>
          </a:r>
          <a:endParaRPr lang="en-US" sz="36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D1B7AEE-09C6-4389-A1BE-067F83F0F448}" type="parTrans" cxnId="{E1729564-50D3-4647-BFE4-A3C8C0B4D492}">
      <dgm:prSet/>
      <dgm:spPr>
        <a:ln w="57150"/>
      </dgm:spPr>
      <dgm:t>
        <a:bodyPr/>
        <a:lstStyle/>
        <a:p>
          <a:endParaRPr lang="en-US"/>
        </a:p>
      </dgm:t>
    </dgm:pt>
    <dgm:pt modelId="{4D19FD50-8C03-437B-9F67-439185284A57}" type="sibTrans" cxnId="{E1729564-50D3-4647-BFE4-A3C8C0B4D492}">
      <dgm:prSet/>
      <dgm:spPr/>
      <dgm:t>
        <a:bodyPr/>
        <a:lstStyle/>
        <a:p>
          <a:endParaRPr lang="en-US"/>
        </a:p>
      </dgm:t>
    </dgm:pt>
    <dgm:pt modelId="{F4262EB0-D2CA-455E-A45B-3FEC04D4AA98}">
      <dgm:prSet phldrT="[Text]" custT="1"/>
      <dgm:spPr>
        <a:noFill/>
        <a:ln w="38100">
          <a:solidFill>
            <a:srgbClr val="FFC000"/>
          </a:solidFill>
        </a:ln>
      </dgm:spPr>
      <dgm:t>
        <a:bodyPr/>
        <a:lstStyle/>
        <a:p>
          <a:r>
            <a:rPr lang="bn-BD" sz="36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অন্যান্য(আমিষ, ভিটামিন , খনিজ লবণ) ১৫%  </a:t>
          </a:r>
          <a:endParaRPr lang="en-US" sz="36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CFE51ACE-F6A3-4DFD-9597-AB0F4ACE0BBC}" type="parTrans" cxnId="{9272715E-A99A-4499-85A4-D492CD7873D8}">
      <dgm:prSet/>
      <dgm:spPr>
        <a:ln w="57150"/>
      </dgm:spPr>
      <dgm:t>
        <a:bodyPr/>
        <a:lstStyle/>
        <a:p>
          <a:endParaRPr lang="en-US"/>
        </a:p>
      </dgm:t>
    </dgm:pt>
    <dgm:pt modelId="{36D96F23-E365-417D-AA4E-F76F07A28729}" type="sibTrans" cxnId="{9272715E-A99A-4499-85A4-D492CD7873D8}">
      <dgm:prSet/>
      <dgm:spPr/>
      <dgm:t>
        <a:bodyPr/>
        <a:lstStyle/>
        <a:p>
          <a:endParaRPr lang="en-US"/>
        </a:p>
      </dgm:t>
    </dgm:pt>
    <dgm:pt modelId="{6B12CA70-4E27-488B-8262-844CDBDA51D9}">
      <dgm:prSet phldrT="[Text]" custT="1"/>
      <dgm:spPr>
        <a:noFill/>
        <a:ln w="38100">
          <a:solidFill>
            <a:srgbClr val="FFC000"/>
          </a:solidFill>
        </a:ln>
      </dgm:spPr>
      <dgm:t>
        <a:bodyPr/>
        <a:lstStyle/>
        <a:p>
          <a:r>
            <a:rPr lang="bn-BD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লবণঃ১৫%</a:t>
          </a:r>
          <a:endParaRPr lang="en-US" sz="36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847C46A-C096-4FB0-8207-4D2DF7C0B4D2}" type="parTrans" cxnId="{FBA11A9C-E02D-441A-AAF8-8D931F20982F}">
      <dgm:prSet/>
      <dgm:spPr>
        <a:ln w="57150"/>
      </dgm:spPr>
      <dgm:t>
        <a:bodyPr/>
        <a:lstStyle/>
        <a:p>
          <a:endParaRPr lang="en-US"/>
        </a:p>
      </dgm:t>
    </dgm:pt>
    <dgm:pt modelId="{15FFB1CC-BAFA-4264-A032-599E101A5A07}" type="sibTrans" cxnId="{FBA11A9C-E02D-441A-AAF8-8D931F20982F}">
      <dgm:prSet/>
      <dgm:spPr/>
      <dgm:t>
        <a:bodyPr/>
        <a:lstStyle/>
        <a:p>
          <a:endParaRPr lang="en-US"/>
        </a:p>
      </dgm:t>
    </dgm:pt>
    <dgm:pt modelId="{4E85EDD8-B7B4-45D1-BCD2-4D9AB3164EF7}" type="pres">
      <dgm:prSet presAssocID="{F220EA1C-1AA5-4564-BB5E-0CEE97C5994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F0BB76-5E24-45FD-8E7E-C816BE23D06E}" type="pres">
      <dgm:prSet presAssocID="{4427DCB1-F63E-41B2-9D67-A22B07E6903A}" presName="root1" presStyleCnt="0"/>
      <dgm:spPr/>
    </dgm:pt>
    <dgm:pt modelId="{D9642770-5279-49FA-8F69-CBC0CAF2F726}" type="pres">
      <dgm:prSet presAssocID="{4427DCB1-F63E-41B2-9D67-A22B07E6903A}" presName="LevelOneTextNode" presStyleLbl="node0" presStyleIdx="0" presStyleCnt="1" custLinFactNeighborX="6723" custLinFactNeighborY="-4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8A829F-A91B-4493-AD95-40594C65B5F4}" type="pres">
      <dgm:prSet presAssocID="{4427DCB1-F63E-41B2-9D67-A22B07E6903A}" presName="level2hierChild" presStyleCnt="0"/>
      <dgm:spPr/>
    </dgm:pt>
    <dgm:pt modelId="{6CE46075-BF8A-4CB3-B20D-40AF57DDF6CF}" type="pres">
      <dgm:prSet presAssocID="{5D1B7AEE-09C6-4389-A1BE-067F83F0F448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307663D3-6ABA-470B-B44C-CFE4FC4E2F4E}" type="pres">
      <dgm:prSet presAssocID="{5D1B7AEE-09C6-4389-A1BE-067F83F0F448}" presName="connTx" presStyleLbl="parChTrans1D2" presStyleIdx="0" presStyleCnt="3"/>
      <dgm:spPr/>
      <dgm:t>
        <a:bodyPr/>
        <a:lstStyle/>
        <a:p>
          <a:endParaRPr lang="en-US"/>
        </a:p>
      </dgm:t>
    </dgm:pt>
    <dgm:pt modelId="{CC33C75B-F434-4A55-B5C7-B06ABDC77AE8}" type="pres">
      <dgm:prSet presAssocID="{9A8D8652-1B6E-4E32-869B-5AA50FE1E331}" presName="root2" presStyleCnt="0"/>
      <dgm:spPr/>
    </dgm:pt>
    <dgm:pt modelId="{71351B7B-2057-45B2-814E-1E583185E24A}" type="pres">
      <dgm:prSet presAssocID="{9A8D8652-1B6E-4E32-869B-5AA50FE1E331}" presName="LevelTwoTextNode" presStyleLbl="node2" presStyleIdx="0" presStyleCnt="3" custAng="0" custScaleX="109087" custScaleY="152568" custLinFactNeighborX="50553" custLinFactNeighborY="-537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DA8CEA-7EDE-4CC6-A560-D2DA4ABC3ED1}" type="pres">
      <dgm:prSet presAssocID="{9A8D8652-1B6E-4E32-869B-5AA50FE1E331}" presName="level3hierChild" presStyleCnt="0"/>
      <dgm:spPr/>
    </dgm:pt>
    <dgm:pt modelId="{0B36E362-006B-421B-BBDA-C3AD8D9F6819}" type="pres">
      <dgm:prSet presAssocID="{CFE51ACE-F6A3-4DFD-9597-AB0F4ACE0BBC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30FF95F4-09AB-4373-A6BE-9156DDD12F2D}" type="pres">
      <dgm:prSet presAssocID="{CFE51ACE-F6A3-4DFD-9597-AB0F4ACE0BBC}" presName="connTx" presStyleLbl="parChTrans1D2" presStyleIdx="1" presStyleCnt="3"/>
      <dgm:spPr/>
      <dgm:t>
        <a:bodyPr/>
        <a:lstStyle/>
        <a:p>
          <a:endParaRPr lang="en-US"/>
        </a:p>
      </dgm:t>
    </dgm:pt>
    <dgm:pt modelId="{97FDCDF8-9E76-49EE-AC0B-1231A813A516}" type="pres">
      <dgm:prSet presAssocID="{F4262EB0-D2CA-455E-A45B-3FEC04D4AA98}" presName="root2" presStyleCnt="0"/>
      <dgm:spPr/>
    </dgm:pt>
    <dgm:pt modelId="{B685DB84-C3F0-4586-91E1-D9C323CE9E24}" type="pres">
      <dgm:prSet presAssocID="{F4262EB0-D2CA-455E-A45B-3FEC04D4AA98}" presName="LevelTwoTextNode" presStyleLbl="node2" presStyleIdx="1" presStyleCnt="3" custAng="0" custScaleX="328665" custScaleY="86527" custLinFactNeighborX="32791" custLinFactNeighborY="-2688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FC5845-18E2-4C4D-B9C5-64B43FCBADDE}" type="pres">
      <dgm:prSet presAssocID="{F4262EB0-D2CA-455E-A45B-3FEC04D4AA98}" presName="level3hierChild" presStyleCnt="0"/>
      <dgm:spPr/>
    </dgm:pt>
    <dgm:pt modelId="{1D0637FA-8026-4DBB-B91E-86EAE4F2795F}" type="pres">
      <dgm:prSet presAssocID="{6847C46A-C096-4FB0-8207-4D2DF7C0B4D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063E5344-5917-446D-9383-693A5C3229DA}" type="pres">
      <dgm:prSet presAssocID="{6847C46A-C096-4FB0-8207-4D2DF7C0B4D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6B67C5D9-F71B-45F6-A7E1-F822D919EC7E}" type="pres">
      <dgm:prSet presAssocID="{6B12CA70-4E27-488B-8262-844CDBDA51D9}" presName="root2" presStyleCnt="0"/>
      <dgm:spPr/>
    </dgm:pt>
    <dgm:pt modelId="{3731E0F2-1719-49BE-BECC-EDBC178425DD}" type="pres">
      <dgm:prSet presAssocID="{6B12CA70-4E27-488B-8262-844CDBDA51D9}" presName="LevelTwoTextNode" presStyleLbl="node2" presStyleIdx="2" presStyleCnt="3" custScaleX="132102" custLinFactNeighborX="50553" custLinFactNeighborY="425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CDB8981-09D8-4799-A25D-9B604E7A6669}" type="pres">
      <dgm:prSet presAssocID="{6B12CA70-4E27-488B-8262-844CDBDA51D9}" presName="level3hierChild" presStyleCnt="0"/>
      <dgm:spPr/>
    </dgm:pt>
  </dgm:ptLst>
  <dgm:cxnLst>
    <dgm:cxn modelId="{B7C637DB-2FA6-46BF-8860-DE535A95CC42}" type="presOf" srcId="{6847C46A-C096-4FB0-8207-4D2DF7C0B4D2}" destId="{1D0637FA-8026-4DBB-B91E-86EAE4F2795F}" srcOrd="0" destOrd="0" presId="urn:microsoft.com/office/officeart/2008/layout/HorizontalMultiLevelHierarchy"/>
    <dgm:cxn modelId="{21835714-9703-41BE-8CA2-659F5E2B65B7}" type="presOf" srcId="{5D1B7AEE-09C6-4389-A1BE-067F83F0F448}" destId="{307663D3-6ABA-470B-B44C-CFE4FC4E2F4E}" srcOrd="1" destOrd="0" presId="urn:microsoft.com/office/officeart/2008/layout/HorizontalMultiLevelHierarchy"/>
    <dgm:cxn modelId="{657A4BC9-A353-41A6-902E-67DC872390F4}" type="presOf" srcId="{6847C46A-C096-4FB0-8207-4D2DF7C0B4D2}" destId="{063E5344-5917-446D-9383-693A5C3229DA}" srcOrd="1" destOrd="0" presId="urn:microsoft.com/office/officeart/2008/layout/HorizontalMultiLevelHierarchy"/>
    <dgm:cxn modelId="{3EED1BDE-598E-4862-AF86-EE9A150074E3}" type="presOf" srcId="{6B12CA70-4E27-488B-8262-844CDBDA51D9}" destId="{3731E0F2-1719-49BE-BECC-EDBC178425DD}" srcOrd="0" destOrd="0" presId="urn:microsoft.com/office/officeart/2008/layout/HorizontalMultiLevelHierarchy"/>
    <dgm:cxn modelId="{9E749CC1-12E3-47CF-90A4-E97BC2486455}" type="presOf" srcId="{9A8D8652-1B6E-4E32-869B-5AA50FE1E331}" destId="{71351B7B-2057-45B2-814E-1E583185E24A}" srcOrd="0" destOrd="0" presId="urn:microsoft.com/office/officeart/2008/layout/HorizontalMultiLevelHierarchy"/>
    <dgm:cxn modelId="{B1DE1382-0D69-48C3-8AC5-C2B30563EF20}" type="presOf" srcId="{F220EA1C-1AA5-4564-BB5E-0CEE97C59947}" destId="{4E85EDD8-B7B4-45D1-BCD2-4D9AB3164EF7}" srcOrd="0" destOrd="0" presId="urn:microsoft.com/office/officeart/2008/layout/HorizontalMultiLevelHierarchy"/>
    <dgm:cxn modelId="{BAF0EEDE-9026-49EA-AEDA-ADE629DAC916}" type="presOf" srcId="{CFE51ACE-F6A3-4DFD-9597-AB0F4ACE0BBC}" destId="{30FF95F4-09AB-4373-A6BE-9156DDD12F2D}" srcOrd="1" destOrd="0" presId="urn:microsoft.com/office/officeart/2008/layout/HorizontalMultiLevelHierarchy"/>
    <dgm:cxn modelId="{3CC7BE13-5EC9-42A7-8CE2-B32C9E0224E5}" type="presOf" srcId="{4427DCB1-F63E-41B2-9D67-A22B07E6903A}" destId="{D9642770-5279-49FA-8F69-CBC0CAF2F726}" srcOrd="0" destOrd="0" presId="urn:microsoft.com/office/officeart/2008/layout/HorizontalMultiLevelHierarchy"/>
    <dgm:cxn modelId="{423A64F6-FC38-47F1-A333-6875830B078C}" type="presOf" srcId="{CFE51ACE-F6A3-4DFD-9597-AB0F4ACE0BBC}" destId="{0B36E362-006B-421B-BBDA-C3AD8D9F6819}" srcOrd="0" destOrd="0" presId="urn:microsoft.com/office/officeart/2008/layout/HorizontalMultiLevelHierarchy"/>
    <dgm:cxn modelId="{07F3BCDC-190D-45B6-992A-BA8A84B9F0C6}" type="presOf" srcId="{F4262EB0-D2CA-455E-A45B-3FEC04D4AA98}" destId="{B685DB84-C3F0-4586-91E1-D9C323CE9E24}" srcOrd="0" destOrd="0" presId="urn:microsoft.com/office/officeart/2008/layout/HorizontalMultiLevelHierarchy"/>
    <dgm:cxn modelId="{E1729564-50D3-4647-BFE4-A3C8C0B4D492}" srcId="{4427DCB1-F63E-41B2-9D67-A22B07E6903A}" destId="{9A8D8652-1B6E-4E32-869B-5AA50FE1E331}" srcOrd="0" destOrd="0" parTransId="{5D1B7AEE-09C6-4389-A1BE-067F83F0F448}" sibTransId="{4D19FD50-8C03-437B-9F67-439185284A57}"/>
    <dgm:cxn modelId="{7A133BDF-B6A5-4E67-8FE5-092175A27C1B}" type="presOf" srcId="{5D1B7AEE-09C6-4389-A1BE-067F83F0F448}" destId="{6CE46075-BF8A-4CB3-B20D-40AF57DDF6CF}" srcOrd="0" destOrd="0" presId="urn:microsoft.com/office/officeart/2008/layout/HorizontalMultiLevelHierarchy"/>
    <dgm:cxn modelId="{FBA11A9C-E02D-441A-AAF8-8D931F20982F}" srcId="{4427DCB1-F63E-41B2-9D67-A22B07E6903A}" destId="{6B12CA70-4E27-488B-8262-844CDBDA51D9}" srcOrd="2" destOrd="0" parTransId="{6847C46A-C096-4FB0-8207-4D2DF7C0B4D2}" sibTransId="{15FFB1CC-BAFA-4264-A032-599E101A5A07}"/>
    <dgm:cxn modelId="{9272715E-A99A-4499-85A4-D492CD7873D8}" srcId="{4427DCB1-F63E-41B2-9D67-A22B07E6903A}" destId="{F4262EB0-D2CA-455E-A45B-3FEC04D4AA98}" srcOrd="1" destOrd="0" parTransId="{CFE51ACE-F6A3-4DFD-9597-AB0F4ACE0BBC}" sibTransId="{36D96F23-E365-417D-AA4E-F76F07A28729}"/>
    <dgm:cxn modelId="{902F4A2A-5F5D-45A2-A27F-E621BAEE2EC8}" srcId="{F220EA1C-1AA5-4564-BB5E-0CEE97C59947}" destId="{4427DCB1-F63E-41B2-9D67-A22B07E6903A}" srcOrd="0" destOrd="0" parTransId="{C7FA1F77-E315-4E89-AABC-4105A2AD6D08}" sibTransId="{39D1F099-2E94-44A9-8800-6199F0C7AE6E}"/>
    <dgm:cxn modelId="{034BE370-A59A-43C7-B975-1580EB6B5B83}" type="presParOf" srcId="{4E85EDD8-B7B4-45D1-BCD2-4D9AB3164EF7}" destId="{57F0BB76-5E24-45FD-8E7E-C816BE23D06E}" srcOrd="0" destOrd="0" presId="urn:microsoft.com/office/officeart/2008/layout/HorizontalMultiLevelHierarchy"/>
    <dgm:cxn modelId="{987F042B-1BE9-4479-AB22-1821C2EC9E3E}" type="presParOf" srcId="{57F0BB76-5E24-45FD-8E7E-C816BE23D06E}" destId="{D9642770-5279-49FA-8F69-CBC0CAF2F726}" srcOrd="0" destOrd="0" presId="urn:microsoft.com/office/officeart/2008/layout/HorizontalMultiLevelHierarchy"/>
    <dgm:cxn modelId="{84F82F95-55A9-4F1D-84F8-E96182B91EE4}" type="presParOf" srcId="{57F0BB76-5E24-45FD-8E7E-C816BE23D06E}" destId="{B28A829F-A91B-4493-AD95-40594C65B5F4}" srcOrd="1" destOrd="0" presId="urn:microsoft.com/office/officeart/2008/layout/HorizontalMultiLevelHierarchy"/>
    <dgm:cxn modelId="{64CE7BA0-662C-44B2-9D47-913458A4F7C0}" type="presParOf" srcId="{B28A829F-A91B-4493-AD95-40594C65B5F4}" destId="{6CE46075-BF8A-4CB3-B20D-40AF57DDF6CF}" srcOrd="0" destOrd="0" presId="urn:microsoft.com/office/officeart/2008/layout/HorizontalMultiLevelHierarchy"/>
    <dgm:cxn modelId="{21041968-D6A6-4EE0-B011-CFBAF9A34D17}" type="presParOf" srcId="{6CE46075-BF8A-4CB3-B20D-40AF57DDF6CF}" destId="{307663D3-6ABA-470B-B44C-CFE4FC4E2F4E}" srcOrd="0" destOrd="0" presId="urn:microsoft.com/office/officeart/2008/layout/HorizontalMultiLevelHierarchy"/>
    <dgm:cxn modelId="{D4E5A4DA-E291-4723-8453-FDE8C0661BA4}" type="presParOf" srcId="{B28A829F-A91B-4493-AD95-40594C65B5F4}" destId="{CC33C75B-F434-4A55-B5C7-B06ABDC77AE8}" srcOrd="1" destOrd="0" presId="urn:microsoft.com/office/officeart/2008/layout/HorizontalMultiLevelHierarchy"/>
    <dgm:cxn modelId="{DA0F3198-285B-4B5F-878F-2D57654CE247}" type="presParOf" srcId="{CC33C75B-F434-4A55-B5C7-B06ABDC77AE8}" destId="{71351B7B-2057-45B2-814E-1E583185E24A}" srcOrd="0" destOrd="0" presId="urn:microsoft.com/office/officeart/2008/layout/HorizontalMultiLevelHierarchy"/>
    <dgm:cxn modelId="{158B2F0A-85BF-418C-96D1-5F06E0A51F1E}" type="presParOf" srcId="{CC33C75B-F434-4A55-B5C7-B06ABDC77AE8}" destId="{C3DA8CEA-7EDE-4CC6-A560-D2DA4ABC3ED1}" srcOrd="1" destOrd="0" presId="urn:microsoft.com/office/officeart/2008/layout/HorizontalMultiLevelHierarchy"/>
    <dgm:cxn modelId="{B32AF3D2-0F6B-44CB-ABD9-B26F8984E925}" type="presParOf" srcId="{B28A829F-A91B-4493-AD95-40594C65B5F4}" destId="{0B36E362-006B-421B-BBDA-C3AD8D9F6819}" srcOrd="2" destOrd="0" presId="urn:microsoft.com/office/officeart/2008/layout/HorizontalMultiLevelHierarchy"/>
    <dgm:cxn modelId="{F607230D-A727-4CEE-9180-D6ED3B39FE7F}" type="presParOf" srcId="{0B36E362-006B-421B-BBDA-C3AD8D9F6819}" destId="{30FF95F4-09AB-4373-A6BE-9156DDD12F2D}" srcOrd="0" destOrd="0" presId="urn:microsoft.com/office/officeart/2008/layout/HorizontalMultiLevelHierarchy"/>
    <dgm:cxn modelId="{43324BD1-0C47-4F08-B8E3-B0B5CD467A34}" type="presParOf" srcId="{B28A829F-A91B-4493-AD95-40594C65B5F4}" destId="{97FDCDF8-9E76-49EE-AC0B-1231A813A516}" srcOrd="3" destOrd="0" presId="urn:microsoft.com/office/officeart/2008/layout/HorizontalMultiLevelHierarchy"/>
    <dgm:cxn modelId="{4F384235-CA30-41A6-A900-5D9043ED69DF}" type="presParOf" srcId="{97FDCDF8-9E76-49EE-AC0B-1231A813A516}" destId="{B685DB84-C3F0-4586-91E1-D9C323CE9E24}" srcOrd="0" destOrd="0" presId="urn:microsoft.com/office/officeart/2008/layout/HorizontalMultiLevelHierarchy"/>
    <dgm:cxn modelId="{263BAD31-C0B9-4CBC-91BE-7A2C06827467}" type="presParOf" srcId="{97FDCDF8-9E76-49EE-AC0B-1231A813A516}" destId="{4BFC5845-18E2-4C4D-B9C5-64B43FCBADDE}" srcOrd="1" destOrd="0" presId="urn:microsoft.com/office/officeart/2008/layout/HorizontalMultiLevelHierarchy"/>
    <dgm:cxn modelId="{BB659014-A7DB-4B66-871D-5ACEA728BB99}" type="presParOf" srcId="{B28A829F-A91B-4493-AD95-40594C65B5F4}" destId="{1D0637FA-8026-4DBB-B91E-86EAE4F2795F}" srcOrd="4" destOrd="0" presId="urn:microsoft.com/office/officeart/2008/layout/HorizontalMultiLevelHierarchy"/>
    <dgm:cxn modelId="{32FCCFCE-4358-41A9-89A5-60277363F27D}" type="presParOf" srcId="{1D0637FA-8026-4DBB-B91E-86EAE4F2795F}" destId="{063E5344-5917-446D-9383-693A5C3229DA}" srcOrd="0" destOrd="0" presId="urn:microsoft.com/office/officeart/2008/layout/HorizontalMultiLevelHierarchy"/>
    <dgm:cxn modelId="{1C89F644-5669-4E5E-8458-36C790D3A3DE}" type="presParOf" srcId="{B28A829F-A91B-4493-AD95-40594C65B5F4}" destId="{6B67C5D9-F71B-45F6-A7E1-F822D919EC7E}" srcOrd="5" destOrd="0" presId="urn:microsoft.com/office/officeart/2008/layout/HorizontalMultiLevelHierarchy"/>
    <dgm:cxn modelId="{DD7565F9-ED5A-4CB4-9B35-B675D844E503}" type="presParOf" srcId="{6B67C5D9-F71B-45F6-A7E1-F822D919EC7E}" destId="{3731E0F2-1719-49BE-BECC-EDBC178425DD}" srcOrd="0" destOrd="0" presId="urn:microsoft.com/office/officeart/2008/layout/HorizontalMultiLevelHierarchy"/>
    <dgm:cxn modelId="{9334C239-436A-481C-AE98-05396426C551}" type="presParOf" srcId="{6B67C5D9-F71B-45F6-A7E1-F822D919EC7E}" destId="{ECDB8981-09D8-4799-A25D-9B604E7A6669}" srcOrd="1" destOrd="0" presId="urn:microsoft.com/office/officeart/2008/layout/HorizontalMultiLevelHierarchy"/>
  </dgm:cxnLst>
  <dgm:bg/>
  <dgm:whole>
    <a:ln w="57150"/>
  </dgm:whole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FC2634-FD69-426A-9383-69BA901EEE96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3C956F4-73DC-4CF5-AF23-EA87154F04CB}">
      <dgm:prSet phldrT="[Text]" custT="1"/>
      <dgm:spPr>
        <a:solidFill>
          <a:srgbClr val="92D050"/>
        </a:solidFill>
      </dgm:spPr>
      <dgm:t>
        <a:bodyPr/>
        <a:lstStyle/>
        <a:p>
          <a:r>
            <a: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খাদ্য উপাদান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BD91F36-0D96-4A2D-ACCE-4736A43DD080}" type="parTrans" cxnId="{8DB9DF11-4034-41F2-B2B9-B8AE9EDEEF56}">
      <dgm:prSet/>
      <dgm:spPr/>
      <dgm:t>
        <a:bodyPr/>
        <a:lstStyle/>
        <a:p>
          <a:endParaRPr lang="en-US"/>
        </a:p>
      </dgm:t>
    </dgm:pt>
    <dgm:pt modelId="{E06BAE98-60BA-4204-A1A6-9140634FB803}" type="sibTrans" cxnId="{8DB9DF11-4034-41F2-B2B9-B8AE9EDEEF56}">
      <dgm:prSet/>
      <dgm:spPr/>
      <dgm:t>
        <a:bodyPr/>
        <a:lstStyle/>
        <a:p>
          <a:endParaRPr lang="en-US"/>
        </a:p>
      </dgm:t>
    </dgm:pt>
    <dgm:pt modelId="{E877199D-76B8-42A7-BC82-19B22C7980A2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আমিষ</a:t>
          </a:r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18D51ED-76E0-4E93-BA58-BE3E97A6F8CF}" type="parTrans" cxnId="{42F9B096-AEEE-4C08-AE16-F0AF1D009407}">
      <dgm:prSet/>
      <dgm:spPr/>
      <dgm:t>
        <a:bodyPr/>
        <a:lstStyle/>
        <a:p>
          <a:endParaRPr lang="en-US"/>
        </a:p>
      </dgm:t>
    </dgm:pt>
    <dgm:pt modelId="{A468C6F6-DFD9-4319-8699-DCB5E46C45DE}" type="sibTrans" cxnId="{42F9B096-AEEE-4C08-AE16-F0AF1D009407}">
      <dgm:prSet/>
      <dgm:spPr/>
      <dgm:t>
        <a:bodyPr/>
        <a:lstStyle/>
        <a:p>
          <a:endParaRPr lang="en-US"/>
        </a:p>
      </dgm:t>
    </dgm:pt>
    <dgm:pt modelId="{B67B5299-91F5-4982-8C4A-FE9F6006C76B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r>
            <a: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শ্বেতসার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2DF127A-331F-4A25-A411-6B9FAC86DF85}" type="parTrans" cxnId="{14E3F500-7F3F-421A-A937-A8974E16F5B6}">
      <dgm:prSet/>
      <dgm:spPr/>
      <dgm:t>
        <a:bodyPr/>
        <a:lstStyle/>
        <a:p>
          <a:endParaRPr lang="en-US"/>
        </a:p>
      </dgm:t>
    </dgm:pt>
    <dgm:pt modelId="{D6753A3D-AB95-464D-A360-8B89809E2C00}" type="sibTrans" cxnId="{14E3F500-7F3F-421A-A937-A8974E16F5B6}">
      <dgm:prSet/>
      <dgm:spPr/>
      <dgm:t>
        <a:bodyPr/>
        <a:lstStyle/>
        <a:p>
          <a:endParaRPr lang="en-US"/>
        </a:p>
      </dgm:t>
    </dgm:pt>
    <dgm:pt modelId="{FF116B74-9A0E-422B-A37A-6CA020F91D70}">
      <dgm:prSet phldrT="[Text]" custT="1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স্নেহ</a:t>
          </a:r>
          <a:r>
            <a:rPr lang="bn-BD" sz="36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C906B3A-D096-4617-897D-85CCCFF52C2B}" type="parTrans" cxnId="{63B16136-D25F-464C-B8EA-14E42D22D7BE}">
      <dgm:prSet/>
      <dgm:spPr/>
      <dgm:t>
        <a:bodyPr/>
        <a:lstStyle/>
        <a:p>
          <a:endParaRPr lang="en-US"/>
        </a:p>
      </dgm:t>
    </dgm:pt>
    <dgm:pt modelId="{293281A0-BF84-4D5A-BF31-994AAB8E1401}" type="sibTrans" cxnId="{63B16136-D25F-464C-B8EA-14E42D22D7BE}">
      <dgm:prSet/>
      <dgm:spPr/>
      <dgm:t>
        <a:bodyPr/>
        <a:lstStyle/>
        <a:p>
          <a:endParaRPr lang="en-US"/>
        </a:p>
      </dgm:t>
    </dgm:pt>
    <dgm:pt modelId="{2E13E12D-3B67-4AED-B6C4-2081ADE5F73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ভিটামিন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292750AD-E5E9-447F-B172-AF796F320040}" type="parTrans" cxnId="{F53245D9-C356-4F39-A34B-B2D439D7884D}">
      <dgm:prSet/>
      <dgm:spPr/>
      <dgm:t>
        <a:bodyPr/>
        <a:lstStyle/>
        <a:p>
          <a:endParaRPr lang="en-US"/>
        </a:p>
      </dgm:t>
    </dgm:pt>
    <dgm:pt modelId="{77BCCE4D-E3FD-45C0-9B4C-3782B2DDE875}" type="sibTrans" cxnId="{F53245D9-C356-4F39-A34B-B2D439D7884D}">
      <dgm:prSet/>
      <dgm:spPr/>
      <dgm:t>
        <a:bodyPr/>
        <a:lstStyle/>
        <a:p>
          <a:endParaRPr lang="en-US"/>
        </a:p>
      </dgm:t>
    </dgm:pt>
    <dgm:pt modelId="{E206B01D-0FB9-45E7-A299-1881956654DC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খনিজ লবণ </a:t>
          </a:r>
          <a:endParaRPr lang="en-US" sz="36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DEEA171F-EBE6-447C-8561-86A0CC399DEA}" type="parTrans" cxnId="{886AE93A-F3D0-4EAB-BC46-E7077710AE93}">
      <dgm:prSet/>
      <dgm:spPr/>
      <dgm:t>
        <a:bodyPr/>
        <a:lstStyle/>
        <a:p>
          <a:endParaRPr lang="en-US"/>
        </a:p>
      </dgm:t>
    </dgm:pt>
    <dgm:pt modelId="{C36FC778-3ACD-439D-AD0C-F353ED2F1F5D}" type="sibTrans" cxnId="{886AE93A-F3D0-4EAB-BC46-E7077710AE93}">
      <dgm:prSet/>
      <dgm:spPr/>
      <dgm:t>
        <a:bodyPr/>
        <a:lstStyle/>
        <a:p>
          <a:endParaRPr lang="en-US"/>
        </a:p>
      </dgm:t>
    </dgm:pt>
    <dgm:pt modelId="{094E752E-9D57-431D-A67C-95D63E5C6C76}">
      <dgm:prSet custT="1"/>
      <dgm:spPr>
        <a:solidFill>
          <a:schemeClr val="accent2">
            <a:lumMod val="20000"/>
            <a:lumOff val="80000"/>
          </a:schemeClr>
        </a:solidFill>
      </dgm:spPr>
      <dgm:t>
        <a:bodyPr/>
        <a:lstStyle/>
        <a:p>
          <a:r>
            <a:rPr lang="bn-BD" sz="36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পানি</a:t>
          </a:r>
          <a:r>
            <a:rPr lang="bn-BD" sz="4800" baseline="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8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E982D2F-55D6-4881-B09B-B3A2F9F62455}" type="parTrans" cxnId="{36B5D67B-9167-4DFE-8D5B-4D7DDD012488}">
      <dgm:prSet/>
      <dgm:spPr/>
      <dgm:t>
        <a:bodyPr/>
        <a:lstStyle/>
        <a:p>
          <a:endParaRPr lang="en-US"/>
        </a:p>
      </dgm:t>
    </dgm:pt>
    <dgm:pt modelId="{94AB1156-B4DF-413D-9A91-BB2702079E74}" type="sibTrans" cxnId="{36B5D67B-9167-4DFE-8D5B-4D7DDD012488}">
      <dgm:prSet/>
      <dgm:spPr/>
      <dgm:t>
        <a:bodyPr/>
        <a:lstStyle/>
        <a:p>
          <a:endParaRPr lang="en-US"/>
        </a:p>
      </dgm:t>
    </dgm:pt>
    <dgm:pt modelId="{245B0D6E-F5D9-4A50-9283-ED9946442002}" type="pres">
      <dgm:prSet presAssocID="{C6FC2634-FD69-426A-9383-69BA901EEE96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CCD086-AE84-405B-BA2F-7EE866B218A1}" type="pres">
      <dgm:prSet presAssocID="{F3C956F4-73DC-4CF5-AF23-EA87154F04CB}" presName="centerShape" presStyleLbl="node0" presStyleIdx="0" presStyleCnt="1" custScaleX="130022" custScaleY="74193" custLinFactNeighborX="12167" custLinFactNeighborY="-2738"/>
      <dgm:spPr/>
      <dgm:t>
        <a:bodyPr/>
        <a:lstStyle/>
        <a:p>
          <a:endParaRPr lang="en-US"/>
        </a:p>
      </dgm:t>
    </dgm:pt>
    <dgm:pt modelId="{5313C3C7-7493-415A-8FD4-2D91F31317F9}" type="pres">
      <dgm:prSet presAssocID="{E877199D-76B8-42A7-BC82-19B22C7980A2}" presName="node" presStyleLbl="node1" presStyleIdx="0" presStyleCnt="6" custScaleX="233109" custScaleY="106985" custRadScaleRad="102258" custRadScaleInc="969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42B46B-E337-4505-95D7-A4AF048578BF}" type="pres">
      <dgm:prSet presAssocID="{E877199D-76B8-42A7-BC82-19B22C7980A2}" presName="dummy" presStyleCnt="0"/>
      <dgm:spPr/>
    </dgm:pt>
    <dgm:pt modelId="{E46A24FA-92AE-4296-9D31-9D09880C2C53}" type="pres">
      <dgm:prSet presAssocID="{A468C6F6-DFD9-4319-8699-DCB5E46C45DE}" presName="sibTrans" presStyleLbl="sibTrans2D1" presStyleIdx="0" presStyleCnt="6" custLinFactNeighborX="2853" custLinFactNeighborY="-8844"/>
      <dgm:spPr/>
      <dgm:t>
        <a:bodyPr/>
        <a:lstStyle/>
        <a:p>
          <a:endParaRPr lang="en-US"/>
        </a:p>
      </dgm:t>
    </dgm:pt>
    <dgm:pt modelId="{263AECB5-0E9C-4072-AF5F-E042B21B66A3}" type="pres">
      <dgm:prSet presAssocID="{B67B5299-91F5-4982-8C4A-FE9F6006C76B}" presName="node" presStyleLbl="node1" presStyleIdx="1" presStyleCnt="6" custScaleX="212944" custRadScaleRad="152978" custRadScaleInc="707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8C6652-BBE9-40F3-8A74-E4FA47AB4FE8}" type="pres">
      <dgm:prSet presAssocID="{B67B5299-91F5-4982-8C4A-FE9F6006C76B}" presName="dummy" presStyleCnt="0"/>
      <dgm:spPr/>
    </dgm:pt>
    <dgm:pt modelId="{AD21D995-D15C-4D86-83FB-4E87088719E3}" type="pres">
      <dgm:prSet presAssocID="{D6753A3D-AB95-464D-A360-8B89809E2C00}" presName="sibTrans" presStyleLbl="sibTrans2D1" presStyleIdx="1" presStyleCnt="6"/>
      <dgm:spPr/>
      <dgm:t>
        <a:bodyPr/>
        <a:lstStyle/>
        <a:p>
          <a:endParaRPr lang="en-US"/>
        </a:p>
      </dgm:t>
    </dgm:pt>
    <dgm:pt modelId="{28DF170E-06FC-4E1F-8D9A-47173589EDE9}" type="pres">
      <dgm:prSet presAssocID="{FF116B74-9A0E-422B-A37A-6CA020F91D70}" presName="node" presStyleLbl="node1" presStyleIdx="2" presStyleCnt="6" custScaleX="213182" custRadScaleRad="162029" custRadScaleInc="-923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7A97E1-BF63-4BDA-B155-5B1B5D30CA00}" type="pres">
      <dgm:prSet presAssocID="{FF116B74-9A0E-422B-A37A-6CA020F91D70}" presName="dummy" presStyleCnt="0"/>
      <dgm:spPr/>
    </dgm:pt>
    <dgm:pt modelId="{A95BB7AB-43FB-46B1-A940-56547DA94EE1}" type="pres">
      <dgm:prSet presAssocID="{293281A0-BF84-4D5A-BF31-994AAB8E1401}" presName="sibTrans" presStyleLbl="sibTrans2D1" presStyleIdx="2" presStyleCnt="6"/>
      <dgm:spPr/>
      <dgm:t>
        <a:bodyPr/>
        <a:lstStyle/>
        <a:p>
          <a:endParaRPr lang="en-US"/>
        </a:p>
      </dgm:t>
    </dgm:pt>
    <dgm:pt modelId="{2925A4BF-DCC1-4546-AE7E-3438C066143E}" type="pres">
      <dgm:prSet presAssocID="{2E13E12D-3B67-4AED-B6C4-2081ADE5F737}" presName="node" presStyleLbl="node1" presStyleIdx="3" presStyleCnt="6" custScaleX="227065" custScaleY="89448" custRadScaleRad="83647" custRadScaleInc="-68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8D62DC-E066-4207-A4EF-7D324A7090E8}" type="pres">
      <dgm:prSet presAssocID="{2E13E12D-3B67-4AED-B6C4-2081ADE5F737}" presName="dummy" presStyleCnt="0"/>
      <dgm:spPr/>
    </dgm:pt>
    <dgm:pt modelId="{5F22E0D7-E2DF-4505-9B9D-7C996F871963}" type="pres">
      <dgm:prSet presAssocID="{77BCCE4D-E3FD-45C0-9B4C-3782B2DDE875}" presName="sibTrans" presStyleLbl="sibTrans2D1" presStyleIdx="3" presStyleCnt="6"/>
      <dgm:spPr/>
      <dgm:t>
        <a:bodyPr/>
        <a:lstStyle/>
        <a:p>
          <a:endParaRPr lang="en-US"/>
        </a:p>
      </dgm:t>
    </dgm:pt>
    <dgm:pt modelId="{DCAA9965-4E92-4861-8527-628B5986ED0B}" type="pres">
      <dgm:prSet presAssocID="{E206B01D-0FB9-45E7-A299-1881956654DC}" presName="node" presStyleLbl="node1" presStyleIdx="4" presStyleCnt="6" custScaleX="247145" custScaleY="86342" custRadScaleRad="111760" custRadScaleInc="4800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82749E5-1C77-4597-9DF4-D6517EDB9F38}" type="pres">
      <dgm:prSet presAssocID="{E206B01D-0FB9-45E7-A299-1881956654DC}" presName="dummy" presStyleCnt="0"/>
      <dgm:spPr/>
    </dgm:pt>
    <dgm:pt modelId="{1A920722-01F9-4070-ABFE-8BDC379B2366}" type="pres">
      <dgm:prSet presAssocID="{C36FC778-3ACD-439D-AD0C-F353ED2F1F5D}" presName="sibTrans" presStyleLbl="sibTrans2D1" presStyleIdx="4" presStyleCnt="6"/>
      <dgm:spPr/>
      <dgm:t>
        <a:bodyPr/>
        <a:lstStyle/>
        <a:p>
          <a:endParaRPr lang="en-US"/>
        </a:p>
      </dgm:t>
    </dgm:pt>
    <dgm:pt modelId="{5A2332A5-A342-498C-9B27-3FCAC1B45111}" type="pres">
      <dgm:prSet presAssocID="{094E752E-9D57-431D-A67C-95D63E5C6C76}" presName="node" presStyleLbl="node1" presStyleIdx="5" presStyleCnt="6" custScaleX="226750" custScaleY="90961" custRadScaleRad="106759" custRadScaleInc="-61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B0B1C-6BF6-4E6A-8CCC-68FF5BB0D143}" type="pres">
      <dgm:prSet presAssocID="{094E752E-9D57-431D-A67C-95D63E5C6C76}" presName="dummy" presStyleCnt="0"/>
      <dgm:spPr/>
    </dgm:pt>
    <dgm:pt modelId="{6C6F614E-DDE1-487B-BFFA-819A55B79987}" type="pres">
      <dgm:prSet presAssocID="{94AB1156-B4DF-413D-9A91-BB2702079E74}" presName="sibTrans" presStyleLbl="sibTrans2D1" presStyleIdx="5" presStyleCnt="6"/>
      <dgm:spPr/>
      <dgm:t>
        <a:bodyPr/>
        <a:lstStyle/>
        <a:p>
          <a:endParaRPr lang="en-US"/>
        </a:p>
      </dgm:t>
    </dgm:pt>
  </dgm:ptLst>
  <dgm:cxnLst>
    <dgm:cxn modelId="{3AA2DFF0-B463-463B-B961-FF6B88779E2D}" type="presOf" srcId="{D6753A3D-AB95-464D-A360-8B89809E2C00}" destId="{AD21D995-D15C-4D86-83FB-4E87088719E3}" srcOrd="0" destOrd="0" presId="urn:microsoft.com/office/officeart/2005/8/layout/radial6"/>
    <dgm:cxn modelId="{24B67EB1-D2B0-4ABC-B6CD-0966CC59B786}" type="presOf" srcId="{293281A0-BF84-4D5A-BF31-994AAB8E1401}" destId="{A95BB7AB-43FB-46B1-A940-56547DA94EE1}" srcOrd="0" destOrd="0" presId="urn:microsoft.com/office/officeart/2005/8/layout/radial6"/>
    <dgm:cxn modelId="{8DB9DF11-4034-41F2-B2B9-B8AE9EDEEF56}" srcId="{C6FC2634-FD69-426A-9383-69BA901EEE96}" destId="{F3C956F4-73DC-4CF5-AF23-EA87154F04CB}" srcOrd="0" destOrd="0" parTransId="{8BD91F36-0D96-4A2D-ACCE-4736A43DD080}" sibTransId="{E06BAE98-60BA-4204-A1A6-9140634FB803}"/>
    <dgm:cxn modelId="{CE8254D1-C6E6-4F2D-B0FF-958B8DD18D8F}" type="presOf" srcId="{C6FC2634-FD69-426A-9383-69BA901EEE96}" destId="{245B0D6E-F5D9-4A50-9283-ED9946442002}" srcOrd="0" destOrd="0" presId="urn:microsoft.com/office/officeart/2005/8/layout/radial6"/>
    <dgm:cxn modelId="{C28C6C3F-37E8-484A-870E-C3D2DF256842}" type="presOf" srcId="{2E13E12D-3B67-4AED-B6C4-2081ADE5F737}" destId="{2925A4BF-DCC1-4546-AE7E-3438C066143E}" srcOrd="0" destOrd="0" presId="urn:microsoft.com/office/officeart/2005/8/layout/radial6"/>
    <dgm:cxn modelId="{4C630387-FA5F-4602-BC0C-F05D19367636}" type="presOf" srcId="{094E752E-9D57-431D-A67C-95D63E5C6C76}" destId="{5A2332A5-A342-498C-9B27-3FCAC1B45111}" srcOrd="0" destOrd="0" presId="urn:microsoft.com/office/officeart/2005/8/layout/radial6"/>
    <dgm:cxn modelId="{D1A1781C-B9E7-4BCC-AE79-BF3E7FC1D8AE}" type="presOf" srcId="{F3C956F4-73DC-4CF5-AF23-EA87154F04CB}" destId="{A7CCD086-AE84-405B-BA2F-7EE866B218A1}" srcOrd="0" destOrd="0" presId="urn:microsoft.com/office/officeart/2005/8/layout/radial6"/>
    <dgm:cxn modelId="{14E3F500-7F3F-421A-A937-A8974E16F5B6}" srcId="{F3C956F4-73DC-4CF5-AF23-EA87154F04CB}" destId="{B67B5299-91F5-4982-8C4A-FE9F6006C76B}" srcOrd="1" destOrd="0" parTransId="{42DF127A-331F-4A25-A411-6B9FAC86DF85}" sibTransId="{D6753A3D-AB95-464D-A360-8B89809E2C00}"/>
    <dgm:cxn modelId="{4932CD21-9890-4B29-9DD0-FBDA5C6C5BCE}" type="presOf" srcId="{94AB1156-B4DF-413D-9A91-BB2702079E74}" destId="{6C6F614E-DDE1-487B-BFFA-819A55B79987}" srcOrd="0" destOrd="0" presId="urn:microsoft.com/office/officeart/2005/8/layout/radial6"/>
    <dgm:cxn modelId="{C76B4A94-1513-441B-A2D3-EE3B03D95D46}" type="presOf" srcId="{E877199D-76B8-42A7-BC82-19B22C7980A2}" destId="{5313C3C7-7493-415A-8FD4-2D91F31317F9}" srcOrd="0" destOrd="0" presId="urn:microsoft.com/office/officeart/2005/8/layout/radial6"/>
    <dgm:cxn modelId="{63B16136-D25F-464C-B8EA-14E42D22D7BE}" srcId="{F3C956F4-73DC-4CF5-AF23-EA87154F04CB}" destId="{FF116B74-9A0E-422B-A37A-6CA020F91D70}" srcOrd="2" destOrd="0" parTransId="{4C906B3A-D096-4617-897D-85CCCFF52C2B}" sibTransId="{293281A0-BF84-4D5A-BF31-994AAB8E1401}"/>
    <dgm:cxn modelId="{082C3247-CEAC-47D2-AAAF-28EA7E7CB82F}" type="presOf" srcId="{FF116B74-9A0E-422B-A37A-6CA020F91D70}" destId="{28DF170E-06FC-4E1F-8D9A-47173589EDE9}" srcOrd="0" destOrd="0" presId="urn:microsoft.com/office/officeart/2005/8/layout/radial6"/>
    <dgm:cxn modelId="{A07F6972-365A-4E1C-AD16-9A24E1E7493C}" type="presOf" srcId="{B67B5299-91F5-4982-8C4A-FE9F6006C76B}" destId="{263AECB5-0E9C-4072-AF5F-E042B21B66A3}" srcOrd="0" destOrd="0" presId="urn:microsoft.com/office/officeart/2005/8/layout/radial6"/>
    <dgm:cxn modelId="{470DF4EA-006C-4141-838B-292FF3B8EE5B}" type="presOf" srcId="{E206B01D-0FB9-45E7-A299-1881956654DC}" destId="{DCAA9965-4E92-4861-8527-628B5986ED0B}" srcOrd="0" destOrd="0" presId="urn:microsoft.com/office/officeart/2005/8/layout/radial6"/>
    <dgm:cxn modelId="{42F9B096-AEEE-4C08-AE16-F0AF1D009407}" srcId="{F3C956F4-73DC-4CF5-AF23-EA87154F04CB}" destId="{E877199D-76B8-42A7-BC82-19B22C7980A2}" srcOrd="0" destOrd="0" parTransId="{D18D51ED-76E0-4E93-BA58-BE3E97A6F8CF}" sibTransId="{A468C6F6-DFD9-4319-8699-DCB5E46C45DE}"/>
    <dgm:cxn modelId="{F53245D9-C356-4F39-A34B-B2D439D7884D}" srcId="{F3C956F4-73DC-4CF5-AF23-EA87154F04CB}" destId="{2E13E12D-3B67-4AED-B6C4-2081ADE5F737}" srcOrd="3" destOrd="0" parTransId="{292750AD-E5E9-447F-B172-AF796F320040}" sibTransId="{77BCCE4D-E3FD-45C0-9B4C-3782B2DDE875}"/>
    <dgm:cxn modelId="{5F0EBEAA-D9D8-4D09-9464-F08F9AAA41B2}" type="presOf" srcId="{A468C6F6-DFD9-4319-8699-DCB5E46C45DE}" destId="{E46A24FA-92AE-4296-9D31-9D09880C2C53}" srcOrd="0" destOrd="0" presId="urn:microsoft.com/office/officeart/2005/8/layout/radial6"/>
    <dgm:cxn modelId="{36B5D67B-9167-4DFE-8D5B-4D7DDD012488}" srcId="{F3C956F4-73DC-4CF5-AF23-EA87154F04CB}" destId="{094E752E-9D57-431D-A67C-95D63E5C6C76}" srcOrd="5" destOrd="0" parTransId="{5E982D2F-55D6-4881-B09B-B3A2F9F62455}" sibTransId="{94AB1156-B4DF-413D-9A91-BB2702079E74}"/>
    <dgm:cxn modelId="{AAACDF6A-DCE6-49DB-B133-363D90C5A257}" type="presOf" srcId="{77BCCE4D-E3FD-45C0-9B4C-3782B2DDE875}" destId="{5F22E0D7-E2DF-4505-9B9D-7C996F871963}" srcOrd="0" destOrd="0" presId="urn:microsoft.com/office/officeart/2005/8/layout/radial6"/>
    <dgm:cxn modelId="{886AE93A-F3D0-4EAB-BC46-E7077710AE93}" srcId="{F3C956F4-73DC-4CF5-AF23-EA87154F04CB}" destId="{E206B01D-0FB9-45E7-A299-1881956654DC}" srcOrd="4" destOrd="0" parTransId="{DEEA171F-EBE6-447C-8561-86A0CC399DEA}" sibTransId="{C36FC778-3ACD-439D-AD0C-F353ED2F1F5D}"/>
    <dgm:cxn modelId="{B62CDD1E-4357-432A-8EAB-15D3829BF3A2}" type="presOf" srcId="{C36FC778-3ACD-439D-AD0C-F353ED2F1F5D}" destId="{1A920722-01F9-4070-ABFE-8BDC379B2366}" srcOrd="0" destOrd="0" presId="urn:microsoft.com/office/officeart/2005/8/layout/radial6"/>
    <dgm:cxn modelId="{19933D93-1A28-4D2F-944F-540DC6325E7C}" type="presParOf" srcId="{245B0D6E-F5D9-4A50-9283-ED9946442002}" destId="{A7CCD086-AE84-405B-BA2F-7EE866B218A1}" srcOrd="0" destOrd="0" presId="urn:microsoft.com/office/officeart/2005/8/layout/radial6"/>
    <dgm:cxn modelId="{E1BD39D4-E778-4267-A536-D295D4935BCF}" type="presParOf" srcId="{245B0D6E-F5D9-4A50-9283-ED9946442002}" destId="{5313C3C7-7493-415A-8FD4-2D91F31317F9}" srcOrd="1" destOrd="0" presId="urn:microsoft.com/office/officeart/2005/8/layout/radial6"/>
    <dgm:cxn modelId="{68008F2E-07F7-4970-90FE-B99D48667AE8}" type="presParOf" srcId="{245B0D6E-F5D9-4A50-9283-ED9946442002}" destId="{6A42B46B-E337-4505-95D7-A4AF048578BF}" srcOrd="2" destOrd="0" presId="urn:microsoft.com/office/officeart/2005/8/layout/radial6"/>
    <dgm:cxn modelId="{493191CA-2358-41E9-B4E1-02BCCE91D2A7}" type="presParOf" srcId="{245B0D6E-F5D9-4A50-9283-ED9946442002}" destId="{E46A24FA-92AE-4296-9D31-9D09880C2C53}" srcOrd="3" destOrd="0" presId="urn:microsoft.com/office/officeart/2005/8/layout/radial6"/>
    <dgm:cxn modelId="{DD40EB2D-A61A-4574-98E7-185EEDC0760E}" type="presParOf" srcId="{245B0D6E-F5D9-4A50-9283-ED9946442002}" destId="{263AECB5-0E9C-4072-AF5F-E042B21B66A3}" srcOrd="4" destOrd="0" presId="urn:microsoft.com/office/officeart/2005/8/layout/radial6"/>
    <dgm:cxn modelId="{C60A5ACB-D8FF-4E5D-8381-72F94791D8E2}" type="presParOf" srcId="{245B0D6E-F5D9-4A50-9283-ED9946442002}" destId="{458C6652-BBE9-40F3-8A74-E4FA47AB4FE8}" srcOrd="5" destOrd="0" presId="urn:microsoft.com/office/officeart/2005/8/layout/radial6"/>
    <dgm:cxn modelId="{A1160AFD-3DCE-48A0-A159-B74FC2D0C3C4}" type="presParOf" srcId="{245B0D6E-F5D9-4A50-9283-ED9946442002}" destId="{AD21D995-D15C-4D86-83FB-4E87088719E3}" srcOrd="6" destOrd="0" presId="urn:microsoft.com/office/officeart/2005/8/layout/radial6"/>
    <dgm:cxn modelId="{CBAC6FF2-071B-479A-9030-5D9D3DF0474E}" type="presParOf" srcId="{245B0D6E-F5D9-4A50-9283-ED9946442002}" destId="{28DF170E-06FC-4E1F-8D9A-47173589EDE9}" srcOrd="7" destOrd="0" presId="urn:microsoft.com/office/officeart/2005/8/layout/radial6"/>
    <dgm:cxn modelId="{6AB5D097-4EF6-499F-BED7-6C41858685EA}" type="presParOf" srcId="{245B0D6E-F5D9-4A50-9283-ED9946442002}" destId="{717A97E1-BF63-4BDA-B155-5B1B5D30CA00}" srcOrd="8" destOrd="0" presId="urn:microsoft.com/office/officeart/2005/8/layout/radial6"/>
    <dgm:cxn modelId="{8DD8F77C-5950-434D-B020-D6CA8F79C8E4}" type="presParOf" srcId="{245B0D6E-F5D9-4A50-9283-ED9946442002}" destId="{A95BB7AB-43FB-46B1-A940-56547DA94EE1}" srcOrd="9" destOrd="0" presId="urn:microsoft.com/office/officeart/2005/8/layout/radial6"/>
    <dgm:cxn modelId="{D185D046-219F-4D76-873D-843BECF24155}" type="presParOf" srcId="{245B0D6E-F5D9-4A50-9283-ED9946442002}" destId="{2925A4BF-DCC1-4546-AE7E-3438C066143E}" srcOrd="10" destOrd="0" presId="urn:microsoft.com/office/officeart/2005/8/layout/radial6"/>
    <dgm:cxn modelId="{AC7A933C-F16A-48B0-9895-C921471DBCD4}" type="presParOf" srcId="{245B0D6E-F5D9-4A50-9283-ED9946442002}" destId="{DF8D62DC-E066-4207-A4EF-7D324A7090E8}" srcOrd="11" destOrd="0" presId="urn:microsoft.com/office/officeart/2005/8/layout/radial6"/>
    <dgm:cxn modelId="{72B887D1-878D-44CD-86FE-C3E93219D5E0}" type="presParOf" srcId="{245B0D6E-F5D9-4A50-9283-ED9946442002}" destId="{5F22E0D7-E2DF-4505-9B9D-7C996F871963}" srcOrd="12" destOrd="0" presId="urn:microsoft.com/office/officeart/2005/8/layout/radial6"/>
    <dgm:cxn modelId="{2719757B-881F-47E3-9AA6-BDFF068A84A2}" type="presParOf" srcId="{245B0D6E-F5D9-4A50-9283-ED9946442002}" destId="{DCAA9965-4E92-4861-8527-628B5986ED0B}" srcOrd="13" destOrd="0" presId="urn:microsoft.com/office/officeart/2005/8/layout/radial6"/>
    <dgm:cxn modelId="{EFA2E6E0-751D-48B8-8739-73F2FF0AE1DD}" type="presParOf" srcId="{245B0D6E-F5D9-4A50-9283-ED9946442002}" destId="{D82749E5-1C77-4597-9DF4-D6517EDB9F38}" srcOrd="14" destOrd="0" presId="urn:microsoft.com/office/officeart/2005/8/layout/radial6"/>
    <dgm:cxn modelId="{E0AC6AFC-707E-423D-89F0-1D0A4F382B83}" type="presParOf" srcId="{245B0D6E-F5D9-4A50-9283-ED9946442002}" destId="{1A920722-01F9-4070-ABFE-8BDC379B2366}" srcOrd="15" destOrd="0" presId="urn:microsoft.com/office/officeart/2005/8/layout/radial6"/>
    <dgm:cxn modelId="{701F2691-CC6E-462C-A626-1C90D216800E}" type="presParOf" srcId="{245B0D6E-F5D9-4A50-9283-ED9946442002}" destId="{5A2332A5-A342-498C-9B27-3FCAC1B45111}" srcOrd="16" destOrd="0" presId="urn:microsoft.com/office/officeart/2005/8/layout/radial6"/>
    <dgm:cxn modelId="{71D5C7FD-C218-45B5-9B93-D78BE56FFB71}" type="presParOf" srcId="{245B0D6E-F5D9-4A50-9283-ED9946442002}" destId="{10CB0B1C-6BF6-4E6A-8CCC-68FF5BB0D143}" srcOrd="17" destOrd="0" presId="urn:microsoft.com/office/officeart/2005/8/layout/radial6"/>
    <dgm:cxn modelId="{F9DB9E88-9CF3-4E7A-8950-AFFFE4831242}" type="presParOf" srcId="{245B0D6E-F5D9-4A50-9283-ED9946442002}" destId="{6C6F614E-DDE1-487B-BFFA-819A55B79987}" srcOrd="18" destOrd="0" presId="urn:microsoft.com/office/officeart/2005/8/layout/radial6"/>
  </dgm:cxnLst>
  <dgm:bg/>
  <dgm:whole/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0637FA-8026-4DBB-B91E-86EAE4F2795F}">
      <dsp:nvSpPr>
        <dsp:cNvPr id="0" name=""/>
        <dsp:cNvSpPr/>
      </dsp:nvSpPr>
      <dsp:spPr>
        <a:xfrm>
          <a:off x="1500007" y="1652131"/>
          <a:ext cx="1410631" cy="11779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705315" y="0"/>
              </a:lnTo>
              <a:lnTo>
                <a:pt x="705315" y="1177998"/>
              </a:lnTo>
              <a:lnTo>
                <a:pt x="1410631" y="1177998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159378" y="2195185"/>
        <a:ext cx="91890" cy="91890"/>
      </dsp:txXfrm>
    </dsp:sp>
    <dsp:sp modelId="{0B36E362-006B-421B-BBDA-C3AD8D9F6819}">
      <dsp:nvSpPr>
        <dsp:cNvPr id="0" name=""/>
        <dsp:cNvSpPr/>
      </dsp:nvSpPr>
      <dsp:spPr>
        <a:xfrm>
          <a:off x="1500007" y="1605844"/>
          <a:ext cx="104487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6286"/>
              </a:moveTo>
              <a:lnTo>
                <a:pt x="522436" y="46286"/>
              </a:lnTo>
              <a:lnTo>
                <a:pt x="522436" y="45720"/>
              </a:lnTo>
              <a:lnTo>
                <a:pt x="1044873" y="4572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996322" y="1625442"/>
        <a:ext cx="52243" cy="52243"/>
      </dsp:txXfrm>
    </dsp:sp>
    <dsp:sp modelId="{6CE46075-BF8A-4CB3-B20D-40AF57DDF6CF}">
      <dsp:nvSpPr>
        <dsp:cNvPr id="0" name=""/>
        <dsp:cNvSpPr/>
      </dsp:nvSpPr>
      <dsp:spPr>
        <a:xfrm>
          <a:off x="1500007" y="575269"/>
          <a:ext cx="1410631" cy="1076862"/>
        </a:xfrm>
        <a:custGeom>
          <a:avLst/>
          <a:gdLst/>
          <a:ahLst/>
          <a:cxnLst/>
          <a:rect l="0" t="0" r="0" b="0"/>
          <a:pathLst>
            <a:path>
              <a:moveTo>
                <a:pt x="0" y="1076862"/>
              </a:moveTo>
              <a:lnTo>
                <a:pt x="705315" y="1076862"/>
              </a:lnTo>
              <a:lnTo>
                <a:pt x="705315" y="0"/>
              </a:lnTo>
              <a:lnTo>
                <a:pt x="1410631" y="0"/>
              </a:lnTo>
            </a:path>
          </a:pathLst>
        </a:custGeom>
        <a:noFill/>
        <a:ln w="5715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160956" y="1069333"/>
        <a:ext cx="88734" cy="88734"/>
      </dsp:txXfrm>
    </dsp:sp>
    <dsp:sp modelId="{D9642770-5279-49FA-8F69-CBC0CAF2F726}">
      <dsp:nvSpPr>
        <dsp:cNvPr id="0" name=""/>
        <dsp:cNvSpPr/>
      </dsp:nvSpPr>
      <dsp:spPr>
        <a:xfrm rot="16200000">
          <a:off x="-466028" y="1338226"/>
          <a:ext cx="3304262" cy="627809"/>
        </a:xfrm>
        <a:prstGeom prst="rect">
          <a:avLst/>
        </a:prstGeom>
        <a:noFill/>
        <a:ln w="38100" cap="flat" cmpd="sng" algn="ctr">
          <a:solidFill>
            <a:srgbClr val="FFFF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সিদ্ধ চালের পুষ্টিমান 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-466028" y="1338226"/>
        <a:ext cx="3304262" cy="627809"/>
      </dsp:txXfrm>
    </dsp:sp>
    <dsp:sp modelId="{71351B7B-2057-45B2-814E-1E583185E24A}">
      <dsp:nvSpPr>
        <dsp:cNvPr id="0" name=""/>
        <dsp:cNvSpPr/>
      </dsp:nvSpPr>
      <dsp:spPr>
        <a:xfrm>
          <a:off x="2910639" y="96350"/>
          <a:ext cx="2246337" cy="957837"/>
        </a:xfrm>
        <a:prstGeom prst="rect">
          <a:avLst/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শ্বেতসারঃ৭৯%</a:t>
          </a:r>
          <a:endParaRPr lang="en-US" sz="3600" kern="1200" dirty="0">
            <a:solidFill>
              <a:srgbClr val="00B05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10639" y="96350"/>
        <a:ext cx="2246337" cy="957837"/>
      </dsp:txXfrm>
    </dsp:sp>
    <dsp:sp modelId="{B685DB84-C3F0-4586-91E1-D9C323CE9E24}">
      <dsp:nvSpPr>
        <dsp:cNvPr id="0" name=""/>
        <dsp:cNvSpPr/>
      </dsp:nvSpPr>
      <dsp:spPr>
        <a:xfrm>
          <a:off x="2544881" y="1379952"/>
          <a:ext cx="6767924" cy="543225"/>
        </a:xfrm>
        <a:prstGeom prst="rect">
          <a:avLst/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অন্যান্য(আমিষ, ভিটামিন , খনিজ লবণ) ১৫%  </a:t>
          </a:r>
          <a:endParaRPr lang="en-US" sz="3600" kern="12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544881" y="1379952"/>
        <a:ext cx="6767924" cy="543225"/>
      </dsp:txXfrm>
    </dsp:sp>
    <dsp:sp modelId="{3731E0F2-1719-49BE-BECC-EDBC178425DD}">
      <dsp:nvSpPr>
        <dsp:cNvPr id="0" name=""/>
        <dsp:cNvSpPr/>
      </dsp:nvSpPr>
      <dsp:spPr>
        <a:xfrm>
          <a:off x="2910639" y="2516225"/>
          <a:ext cx="2720266" cy="627809"/>
        </a:xfrm>
        <a:prstGeom prst="rect">
          <a:avLst/>
        </a:prstGeom>
        <a:noFill/>
        <a:ln w="38100" cap="flat" cmpd="sng" algn="ctr">
          <a:solidFill>
            <a:srgbClr val="FFC00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লবণঃ১৫%</a:t>
          </a:r>
          <a:endParaRPr lang="en-US" sz="3600" kern="1200" dirty="0">
            <a:solidFill>
              <a:srgbClr val="7030A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910639" y="2516225"/>
        <a:ext cx="2720266" cy="6278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6F614E-DDE1-487B-BFFA-819A55B79987}">
      <dsp:nvSpPr>
        <dsp:cNvPr id="0" name=""/>
        <dsp:cNvSpPr/>
      </dsp:nvSpPr>
      <dsp:spPr>
        <a:xfrm>
          <a:off x="1568808" y="716133"/>
          <a:ext cx="4578899" cy="4578899"/>
        </a:xfrm>
        <a:prstGeom prst="blockArc">
          <a:avLst>
            <a:gd name="adj1" fmla="val 12626545"/>
            <a:gd name="adj2" fmla="val 16303059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920722-01F9-4070-ABFE-8BDC379B2366}">
      <dsp:nvSpPr>
        <dsp:cNvPr id="0" name=""/>
        <dsp:cNvSpPr/>
      </dsp:nvSpPr>
      <dsp:spPr>
        <a:xfrm>
          <a:off x="1421122" y="936412"/>
          <a:ext cx="4578899" cy="4578899"/>
        </a:xfrm>
        <a:prstGeom prst="blockArc">
          <a:avLst>
            <a:gd name="adj1" fmla="val 9123826"/>
            <a:gd name="adj2" fmla="val 13034214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22E0D7-E2DF-4505-9B9D-7C996F871963}">
      <dsp:nvSpPr>
        <dsp:cNvPr id="0" name=""/>
        <dsp:cNvSpPr/>
      </dsp:nvSpPr>
      <dsp:spPr>
        <a:xfrm>
          <a:off x="1218018" y="620634"/>
          <a:ext cx="4578899" cy="4578899"/>
        </a:xfrm>
        <a:prstGeom prst="blockArc">
          <a:avLst>
            <a:gd name="adj1" fmla="val 4348508"/>
            <a:gd name="adj2" fmla="val 8546342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5BB7AB-43FB-46B1-A940-56547DA94EE1}">
      <dsp:nvSpPr>
        <dsp:cNvPr id="0" name=""/>
        <dsp:cNvSpPr/>
      </dsp:nvSpPr>
      <dsp:spPr>
        <a:xfrm>
          <a:off x="2436280" y="584018"/>
          <a:ext cx="4578899" cy="4578899"/>
        </a:xfrm>
        <a:prstGeom prst="blockArc">
          <a:avLst>
            <a:gd name="adj1" fmla="val 2386021"/>
            <a:gd name="adj2" fmla="val 6244901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21D995-D15C-4D86-83FB-4E87088719E3}">
      <dsp:nvSpPr>
        <dsp:cNvPr id="0" name=""/>
        <dsp:cNvSpPr/>
      </dsp:nvSpPr>
      <dsp:spPr>
        <a:xfrm>
          <a:off x="2667060" y="345225"/>
          <a:ext cx="4578899" cy="4578899"/>
        </a:xfrm>
        <a:prstGeom prst="blockArc">
          <a:avLst>
            <a:gd name="adj1" fmla="val 19525201"/>
            <a:gd name="adj2" fmla="val 2896668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6A24FA-92AE-4296-9D31-9D09880C2C53}">
      <dsp:nvSpPr>
        <dsp:cNvPr id="0" name=""/>
        <dsp:cNvSpPr/>
      </dsp:nvSpPr>
      <dsp:spPr>
        <a:xfrm>
          <a:off x="2729683" y="431591"/>
          <a:ext cx="4578899" cy="4578899"/>
        </a:xfrm>
        <a:prstGeom prst="blockArc">
          <a:avLst>
            <a:gd name="adj1" fmla="val 14444274"/>
            <a:gd name="adj2" fmla="val 19361294"/>
            <a:gd name="adj3" fmla="val 452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CCD086-AE84-405B-BA2F-7EE866B218A1}">
      <dsp:nvSpPr>
        <dsp:cNvPr id="0" name=""/>
        <dsp:cNvSpPr/>
      </dsp:nvSpPr>
      <dsp:spPr>
        <a:xfrm>
          <a:off x="2996531" y="2259637"/>
          <a:ext cx="2053381" cy="1523465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খাদ্য উপাদান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97242" y="2482743"/>
        <a:ext cx="1451959" cy="1077253"/>
      </dsp:txXfrm>
    </dsp:sp>
    <dsp:sp modelId="{5313C3C7-7493-415A-8FD4-2D91F31317F9}">
      <dsp:nvSpPr>
        <dsp:cNvPr id="0" name=""/>
        <dsp:cNvSpPr/>
      </dsp:nvSpPr>
      <dsp:spPr>
        <a:xfrm>
          <a:off x="2863907" y="0"/>
          <a:ext cx="2122847" cy="1537767"/>
        </a:xfrm>
        <a:prstGeom prst="ellipse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আমিষ</a:t>
          </a: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174791" y="225201"/>
        <a:ext cx="1501079" cy="1087365"/>
      </dsp:txXfrm>
    </dsp:sp>
    <dsp:sp modelId="{263AECB5-0E9C-4072-AF5F-E042B21B66A3}">
      <dsp:nvSpPr>
        <dsp:cNvPr id="0" name=""/>
        <dsp:cNvSpPr/>
      </dsp:nvSpPr>
      <dsp:spPr>
        <a:xfrm>
          <a:off x="5533503" y="645968"/>
          <a:ext cx="2530772" cy="1437367"/>
        </a:xfrm>
        <a:prstGeom prst="ellipse">
          <a:avLst/>
        </a:prstGeom>
        <a:solidFill>
          <a:schemeClr val="accent4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শ্বেতসার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904126" y="856466"/>
        <a:ext cx="1789526" cy="1016371"/>
      </dsp:txXfrm>
    </dsp:sp>
    <dsp:sp modelId="{28DF170E-06FC-4E1F-8D9A-47173589EDE9}">
      <dsp:nvSpPr>
        <dsp:cNvPr id="0" name=""/>
        <dsp:cNvSpPr/>
      </dsp:nvSpPr>
      <dsp:spPr>
        <a:xfrm>
          <a:off x="5307595" y="3586170"/>
          <a:ext cx="2276301" cy="1437367"/>
        </a:xfrm>
        <a:prstGeom prst="ellipse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স্নেহ</a:t>
          </a:r>
          <a:r>
            <a:rPr lang="bn-BD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640952" y="3796668"/>
        <a:ext cx="1609587" cy="1016371"/>
      </dsp:txXfrm>
    </dsp:sp>
    <dsp:sp modelId="{2925A4BF-DCC1-4546-AE7E-3438C066143E}">
      <dsp:nvSpPr>
        <dsp:cNvPr id="0" name=""/>
        <dsp:cNvSpPr/>
      </dsp:nvSpPr>
      <dsp:spPr>
        <a:xfrm>
          <a:off x="2929956" y="4401081"/>
          <a:ext cx="2502657" cy="1285696"/>
        </a:xfrm>
        <a:prstGeom prst="ellipse">
          <a:avLst/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ভিটামিন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296462" y="4589367"/>
        <a:ext cx="1769645" cy="909124"/>
      </dsp:txXfrm>
    </dsp:sp>
    <dsp:sp modelId="{DCAA9965-4E92-4861-8527-628B5986ED0B}">
      <dsp:nvSpPr>
        <dsp:cNvPr id="0" name=""/>
        <dsp:cNvSpPr/>
      </dsp:nvSpPr>
      <dsp:spPr>
        <a:xfrm>
          <a:off x="659663" y="3653675"/>
          <a:ext cx="2147929" cy="1241051"/>
        </a:xfrm>
        <a:prstGeom prst="ellipse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খনিজ লবণ </a:t>
          </a:r>
          <a:endParaRPr lang="en-US" sz="36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974220" y="3835423"/>
        <a:ext cx="1518815" cy="877555"/>
      </dsp:txXfrm>
    </dsp:sp>
    <dsp:sp modelId="{5A2332A5-A342-498C-9B27-3FCAC1B45111}">
      <dsp:nvSpPr>
        <dsp:cNvPr id="0" name=""/>
        <dsp:cNvSpPr/>
      </dsp:nvSpPr>
      <dsp:spPr>
        <a:xfrm>
          <a:off x="846815" y="1218078"/>
          <a:ext cx="2164459" cy="1307443"/>
        </a:xfrm>
        <a:prstGeom prst="ellipse">
          <a:avLst/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পানি</a:t>
          </a:r>
          <a:r>
            <a:rPr lang="bn-BD" sz="4800" kern="1200" baseline="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endParaRPr lang="en-US" sz="48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163793" y="1409549"/>
        <a:ext cx="1530503" cy="9245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998F06-4701-4CF3-9504-39F93550F3A3}" type="datetimeFigureOut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BC1094-5CC3-46D4-81CA-404EF32E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07DB7F-D51A-41DB-BCA1-F69B9A02D3C4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79A55-A30C-4FFF-AB5F-06DBE8319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086278-7592-44D5-8556-19B23ACAF472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79A55-A30C-4FFF-AB5F-06DBE831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CDBD83B-6FA9-4B7F-9008-5E4FC62E20A2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79A55-A30C-4FFF-AB5F-06DBE831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6F3BE47-9F31-43F9-8001-B55C203736C6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79A55-A30C-4FFF-AB5F-06DBE831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9CDA27-0156-4363-87D9-AB0E7F719F9F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79A55-A30C-4FFF-AB5F-06DBE8319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838FD84-6AC5-48B1-9125-C24E2DED59CB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79A55-A30C-4FFF-AB5F-06DBE831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06D7C5B-A466-434B-86AC-39990FF8FACB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79A55-A30C-4FFF-AB5F-06DBE831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78C7D4-1B30-4EF9-836C-63983AA7956D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79A55-A30C-4FFF-AB5F-06DBE831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DA453-5942-42F6-AFFB-5B48BE2BA9CB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79A55-A30C-4FFF-AB5F-06DBE8319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B74FE6-3C55-46EC-BF0F-002101A71607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79A55-A30C-4FFF-AB5F-06DBE83198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02CC3E-F626-480E-BF92-E2CB286A0CEA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779A55-A30C-4FFF-AB5F-06DBE8319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8C427B-A06D-4C8D-A5A6-521EDC46F774}" type="datetime1">
              <a:rPr lang="en-US" smtClean="0"/>
              <a:pPr/>
              <a:t>11/16/2019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8779A55-A30C-4FFF-AB5F-06DBE83198E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13" Type="http://schemas.microsoft.com/office/2007/relationships/diagramDrawing" Target="../diagrams/drawing2.xml"/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944343" y="160030"/>
            <a:ext cx="67102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7200" dirty="0" smtClean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72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10" y="0"/>
            <a:ext cx="10058400" cy="687608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4890998" y="1020970"/>
            <a:ext cx="6426760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সকলকে</a:t>
            </a:r>
            <a:r>
              <a:rPr lang="en-US" sz="72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শুভেচ্ছা</a:t>
            </a:r>
            <a:endParaRPr lang="en-US" sz="72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529929" y="2248878"/>
            <a:ext cx="5157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Good morning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5820148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4137747470"/>
              </p:ext>
            </p:extLst>
          </p:nvPr>
        </p:nvGraphicFramePr>
        <p:xfrm>
          <a:off x="1358537" y="1175656"/>
          <a:ext cx="9261566" cy="56823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58537" y="209006"/>
            <a:ext cx="10833463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</a:t>
            </a: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উপাদানঃ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খাদ্য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সকল রাসায়নিক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নিয়ে গঠিত সেগুলোকে খাদ্যের উপাদান বলে। খাদ্যের উপাদান মোট ৫টি।  </a:t>
            </a:r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7CCD086-AE84-405B-BA2F-7EE866B21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graphicEl>
                                              <a:dgm id="{A7CCD086-AE84-405B-BA2F-7EE866B218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313C3C7-7493-415A-8FD4-2D91F31317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graphicEl>
                                              <a:dgm id="{5313C3C7-7493-415A-8FD4-2D91F31317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46A24FA-92AE-4296-9D31-9D09880C2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graphicEl>
                                              <a:dgm id="{E46A24FA-92AE-4296-9D31-9D09880C2C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63AECB5-0E9C-4072-AF5F-E042B21B66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2">
                                            <p:graphicEl>
                                              <a:dgm id="{263AECB5-0E9C-4072-AF5F-E042B21B66A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D21D995-D15C-4D86-83FB-4E8708871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2">
                                            <p:graphicEl>
                                              <a:dgm id="{AD21D995-D15C-4D86-83FB-4E8708871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8DF170E-06FC-4E1F-8D9A-47173589ED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">
                                            <p:graphicEl>
                                              <a:dgm id="{28DF170E-06FC-4E1F-8D9A-47173589ED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95BB7AB-43FB-46B1-A940-56547DA94EE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2">
                                            <p:graphicEl>
                                              <a:dgm id="{A95BB7AB-43FB-46B1-A940-56547DA94EE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25A4BF-DCC1-4546-AE7E-3438C06614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2">
                                            <p:graphicEl>
                                              <a:dgm id="{2925A4BF-DCC1-4546-AE7E-3438C066143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F22E0D7-E2DF-4505-9B9D-7C996F8719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2">
                                            <p:graphicEl>
                                              <a:dgm id="{5F22E0D7-E2DF-4505-9B9D-7C996F8719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CAA9965-4E92-4861-8527-628B5986ED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2">
                                            <p:graphicEl>
                                              <a:dgm id="{DCAA9965-4E92-4861-8527-628B5986ED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920722-01F9-4070-ABFE-8BDC379B23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">
                                            <p:graphicEl>
                                              <a:dgm id="{1A920722-01F9-4070-ABFE-8BDC379B23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A2332A5-A342-498C-9B27-3FCAC1B45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2">
                                            <p:graphicEl>
                                              <a:dgm id="{5A2332A5-A342-498C-9B27-3FCAC1B45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C6F614E-DDE1-487B-BFFA-819A55B799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2">
                                            <p:graphicEl>
                                              <a:dgm id="{6C6F614E-DDE1-487B-BFFA-819A55B799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2974" y="162254"/>
            <a:ext cx="2325038" cy="157778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4578" y="2588361"/>
            <a:ext cx="2256780" cy="190051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442" y="987339"/>
            <a:ext cx="2440872" cy="13735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4416" y="2912651"/>
            <a:ext cx="2435434" cy="178997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2926" y="4806429"/>
            <a:ext cx="2519299" cy="162049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528" y="4190404"/>
            <a:ext cx="2143125" cy="158403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6626" y="1630724"/>
            <a:ext cx="1703148" cy="20123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34628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360703" y="556644"/>
            <a:ext cx="31935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730335"/>
            <a:ext cx="1118180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60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ক-দলঃ  ১০টি আমিষ জাতীয় খাবারের নাম লিখ। </a:t>
            </a:r>
            <a:endParaRPr lang="en-US" sz="360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63378" y="2725659"/>
            <a:ext cx="1064905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bn-BD" sz="3600" b="1" dirty="0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খ-দলঃ  ১০টি শর্করা </a:t>
            </a:r>
            <a:r>
              <a:rPr lang="bn-BD" sz="36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জাতীয় খাবারের নাম লিখ। </a:t>
            </a:r>
            <a:r>
              <a:rPr lang="bn-BD" sz="3600" b="1" dirty="0" smtClean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n/>
              <a:solidFill>
                <a:schemeClr val="accent4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5976" y="5026875"/>
            <a:ext cx="1144879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ঘ-দলঃ  ১০টি ভিটামিন সি সমৃদ্ধ খাবারের </a:t>
            </a:r>
            <a:r>
              <a:rPr lang="bn-BD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 লিখ। </a:t>
            </a:r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6571" y="3915455"/>
            <a:ext cx="10437222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গ-দলঃ  ১০টি স্নেহ জাতীয় </a:t>
            </a:r>
            <a:r>
              <a:rPr lang="bn-BD" sz="36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খাবারের নাম লিখ। </a:t>
            </a:r>
            <a:r>
              <a:rPr lang="bn-BD" sz="36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225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718631" y="377371"/>
            <a:ext cx="352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28589" y="377371"/>
            <a:ext cx="351891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7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7200" b="1" dirty="0">
              <a:ln w="9525">
                <a:solidFill>
                  <a:schemeClr val="bg1"/>
                </a:solidFill>
                <a:prstDash val="solid"/>
              </a:ln>
              <a:solidFill>
                <a:srgbClr val="7030A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23950" y="1577700"/>
            <a:ext cx="973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খাদ্যের মধ্যে যে সকল উপাদান থাকে তা আমাদের দেহে মূলত কয়টি কাজ করে?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3200400" y="3055028"/>
            <a:ext cx="177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10800000" flipV="1">
            <a:off x="5991225" y="3055028"/>
            <a:ext cx="177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rot="10800000" flipV="1">
            <a:off x="8220075" y="3300955"/>
            <a:ext cx="177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1092926" y="3043103"/>
            <a:ext cx="16951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২টি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3487383" y="3001461"/>
            <a:ext cx="177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৩টি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0800000" flipV="1">
            <a:off x="5895122" y="3055027"/>
            <a:ext cx="177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৪টি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0800000" flipV="1">
            <a:off x="8665284" y="3055026"/>
            <a:ext cx="17836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৫টি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871031" y="529771"/>
            <a:ext cx="3529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23950" y="3976281"/>
            <a:ext cx="973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কোন খাদ্য উপাদান দেহের তাপের সমতা রক্ষা করে?</a:t>
            </a:r>
            <a:endParaRPr lang="en-US" sz="3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3352800" y="3207428"/>
            <a:ext cx="177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0800000" flipV="1">
            <a:off x="6143625" y="3207428"/>
            <a:ext cx="177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 rot="10800000" flipV="1">
            <a:off x="8372475" y="3453355"/>
            <a:ext cx="177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 rot="10800000" flipV="1">
            <a:off x="999002" y="5174533"/>
            <a:ext cx="20299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আমিষ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0800000" flipV="1">
            <a:off x="3023907" y="5174533"/>
            <a:ext cx="3023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খনিজ লবণ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10800000" flipV="1">
            <a:off x="5871031" y="5174533"/>
            <a:ext cx="177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পানি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0800000" flipV="1">
            <a:off x="7915274" y="5195622"/>
            <a:ext cx="253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ভিটামিন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1163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3950" y="1577700"/>
            <a:ext cx="97345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খাদ্যের মধ্যে যে সকল উপাদান থাকে তা আমাদের দেহে মূলত কয়টি কাজ করে?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818864" y="2984667"/>
            <a:ext cx="4800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i.</a:t>
            </a:r>
            <a:r>
              <a:rPr lang="en-US" sz="3600" dirty="0" smtClean="0"/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ক্ষয়পূরণ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1123950" y="5146494"/>
            <a:ext cx="173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(ক)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, ii</a:t>
            </a:r>
            <a:r>
              <a:rPr lang="bn-BD" sz="3600" dirty="0" smtClean="0"/>
              <a:t>  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4314825" y="2983779"/>
            <a:ext cx="54959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/>
              <a:t> </a:t>
            </a:r>
            <a:r>
              <a:rPr lang="bn-BD" sz="3600" dirty="0" smtClean="0"/>
              <a:t>ii.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 flipV="1">
            <a:off x="8372188" y="3028690"/>
            <a:ext cx="5420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iii.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18864" y="3925681"/>
            <a:ext cx="97345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সঠিক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3881151" y="5146493"/>
            <a:ext cx="173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(ক) </a:t>
            </a:r>
            <a:r>
              <a:rPr lang="en-US" sz="3600" dirty="0" err="1" smtClean="0"/>
              <a:t>ii,iii</a:t>
            </a:r>
            <a:r>
              <a:rPr lang="bn-BD" sz="3600" dirty="0" smtClean="0"/>
              <a:t>  </a:t>
            </a:r>
            <a:endParaRPr lang="en-US" sz="3600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6638352" y="5146494"/>
            <a:ext cx="17338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(ক)</a:t>
            </a:r>
            <a:r>
              <a:rPr lang="en-US" sz="3600" dirty="0" smtClean="0"/>
              <a:t> </a:t>
            </a:r>
            <a:r>
              <a:rPr lang="en-US" sz="3600" dirty="0" err="1" smtClean="0"/>
              <a:t>i</a:t>
            </a:r>
            <a:r>
              <a:rPr lang="en-US" sz="3600" dirty="0" smtClean="0"/>
              <a:t>, iii</a:t>
            </a:r>
            <a:r>
              <a:rPr lang="bn-BD" sz="3600" dirty="0" smtClean="0"/>
              <a:t>  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 flipH="1">
            <a:off x="9134332" y="5146494"/>
            <a:ext cx="23147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(ক)</a:t>
            </a:r>
            <a:r>
              <a:rPr lang="en-US" sz="3600" dirty="0" smtClean="0"/>
              <a:t> </a:t>
            </a:r>
            <a:r>
              <a:rPr lang="en-US" sz="3600" dirty="0" err="1"/>
              <a:t>i</a:t>
            </a:r>
            <a:r>
              <a:rPr lang="en-US" sz="3600" dirty="0" err="1" smtClean="0"/>
              <a:t>,ii,iii</a:t>
            </a:r>
            <a:r>
              <a:rPr lang="bn-BD" sz="3600" dirty="0" smtClean="0"/>
              <a:t>  </a:t>
            </a:r>
            <a:endParaRPr lang="en-US" sz="3600" dirty="0"/>
          </a:p>
        </p:txBody>
      </p:sp>
      <p:sp>
        <p:nvSpPr>
          <p:cNvPr id="11" name="Oval 10"/>
          <p:cNvSpPr/>
          <p:nvPr/>
        </p:nvSpPr>
        <p:spPr>
          <a:xfrm>
            <a:off x="1123950" y="5146493"/>
            <a:ext cx="685800" cy="670004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1116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37128" y="653626"/>
            <a:ext cx="497924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72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7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92D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6195" y="2967335"/>
            <a:ext cx="1163118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‘‘</a:t>
            </a:r>
            <a:r>
              <a:rPr lang="bn-BD" sz="3200" dirty="0" smtClean="0">
                <a:ln w="0"/>
                <a:solidFill>
                  <a:srgbClr val="92D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বিশুদ্ধ খাদ্যের তুলনায় মিশ্র খাদ্য স্বাস্থের জন্য বেশি উপযোগী</a:t>
            </a:r>
            <a:r>
              <a:rPr lang="bn-BD" sz="3200" dirty="0" smtClean="0">
                <a:ln w="0"/>
                <a:solidFill>
                  <a:srgbClr val="C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’’</a:t>
            </a:r>
            <a:endParaRPr lang="en-US" sz="3200" dirty="0" smtClean="0">
              <a:ln w="0"/>
              <a:solidFill>
                <a:srgbClr val="C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-</a:t>
            </a:r>
            <a:r>
              <a:rPr lang="bn-BD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বিশ্লেষণ কর।  </a:t>
            </a:r>
            <a:endParaRPr lang="en-US" sz="3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1135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4834" y="35935"/>
            <a:ext cx="10251737" cy="68220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34640" y="600891"/>
            <a:ext cx="6701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9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9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49880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ntitled-1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50722" y="0"/>
            <a:ext cx="970075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6362915" y="1425918"/>
            <a:ext cx="4841390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শ্রেণিঃ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 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অষ্টম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অধ্যায়ঃ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ত্রয়োদশ</a:t>
            </a:r>
            <a:endParaRPr 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খাদ্য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MJ" pitchFamily="2" charset="0"/>
                <a:cs typeface="SutonnyMJ" pitchFamily="2" charset="0"/>
              </a:rPr>
              <a:t>পুষ্টি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29692" y="217971"/>
            <a:ext cx="8281852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40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none" spc="0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40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9522" y="879869"/>
            <a:ext cx="4933379" cy="2638425"/>
          </a:xfrm>
          <a:prstGeom prst="rect">
            <a:avLst/>
          </a:prstGeom>
          <a:ln w="38100">
            <a:solidFill>
              <a:schemeClr val="accent2"/>
            </a:solidFill>
          </a:ln>
        </p:spPr>
      </p:pic>
      <p:pic>
        <p:nvPicPr>
          <p:cNvPr id="9" name="Picture 8" descr="Picture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0866" y="884964"/>
            <a:ext cx="3391214" cy="2893512"/>
          </a:xfrm>
          <a:prstGeom prst="rect">
            <a:avLst/>
          </a:prstGeom>
        </p:spPr>
      </p:pic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2629" y="4081374"/>
            <a:ext cx="3629411" cy="2214921"/>
          </a:xfrm>
          <a:prstGeom prst="rect">
            <a:avLst/>
          </a:prstGeom>
        </p:spPr>
      </p:pic>
      <p:pic>
        <p:nvPicPr>
          <p:cNvPr id="11" name="Picture 10" descr="Picture2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8368" y="3750672"/>
            <a:ext cx="4135902" cy="275463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3136412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 flipV="1">
            <a:off x="2342147" y="4429311"/>
            <a:ext cx="7615451" cy="1364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3573834" y="2967335"/>
            <a:ext cx="5089856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খাদ্য</a:t>
            </a:r>
            <a:r>
              <a:rPr lang="en-US" sz="80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ও </a:t>
            </a:r>
            <a:r>
              <a:rPr lang="en-US" sz="80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পুষ্টি</a:t>
            </a:r>
            <a:endParaRPr lang="en-US" sz="80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0073774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82890" y="1831327"/>
            <a:ext cx="10525933" cy="286232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 শেষে শিক্ষার্থীরা </a:t>
            </a:r>
            <a:r>
              <a:rPr lang="bn-BD" sz="3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</a:t>
            </a:r>
          </a:p>
          <a:p>
            <a:endParaRPr lang="en-US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খাদ্য কী তা বলতে পারবে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পুষ্টি ও পুষ্টিমান –ব্যাখ্যা করতে পারবে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3600" dirty="0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বিভিন্ন খাদ্য উপাদানের কাজ বর্ণনা করতে পারবে </a:t>
            </a:r>
            <a:r>
              <a:rPr lang="en-US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0179" y="723331"/>
            <a:ext cx="330275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54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56459601"/>
      </p:ext>
    </p:extLst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9692" y="770709"/>
            <a:ext cx="38012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দ্যের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সংজ্ঞাঃ</a:t>
            </a:r>
            <a:r>
              <a:rPr lang="en-US" sz="4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25748" y="2222695"/>
            <a:ext cx="93550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বোঝায়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জীবের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6763" y="4979964"/>
            <a:ext cx="84828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প্রক্রিয়ায়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খদ্যবস্তু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খাওয়ার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পরিপাক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ভেঙ্গে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36763" y="3742006"/>
            <a:ext cx="502618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সংজ্ঞাঃ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5991012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3372" y="168813"/>
            <a:ext cx="799044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পুষ্টিমানঃ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কোনো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দ্যে কী পরিমান  ও কত রকম খাদ্য উপাদান থাকে তার উপর নির্ভর করে ঐ খাদ্যের পুষ্টিমান বা পুষ্টিমূল্য 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="" xmlns:p14="http://schemas.microsoft.com/office/powerpoint/2010/main" val="2181197330"/>
              </p:ext>
            </p:extLst>
          </p:nvPr>
        </p:nvGraphicFramePr>
        <p:xfrm>
          <a:off x="1322362" y="2562535"/>
          <a:ext cx="9467558" cy="33107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23282955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9642770-5279-49FA-8F69-CBC0CAF2F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E46075-BF8A-4CB3-B20D-40AF57DDF6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1351B7B-2057-45B2-814E-1E583185E2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B36E362-006B-421B-BBDA-C3AD8D9F68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685DB84-C3F0-4586-91E1-D9C323CE9E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D0637FA-8026-4DBB-B91E-86EAE4F279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31E0F2-1719-49BE-BECC-EDBC178425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3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99352" y="0"/>
            <a:ext cx="244777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মিশ্র খাদ্য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294" y="560767"/>
            <a:ext cx="3811382" cy="2273873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9653" y="3244087"/>
            <a:ext cx="2817050" cy="2817050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7887" r="22817"/>
          <a:stretch/>
        </p:blipFill>
        <p:spPr>
          <a:xfrm>
            <a:off x="6953020" y="560767"/>
            <a:ext cx="3421914" cy="2286936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8870" y="2993855"/>
            <a:ext cx="3000879" cy="3381272"/>
          </a:xfrm>
          <a:prstGeom prst="rect">
            <a:avLst/>
          </a:prstGeom>
          <a:ln w="28575">
            <a:solidFill>
              <a:srgbClr val="FFC000"/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8534258" y="5765411"/>
            <a:ext cx="1274708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পেয়ারা </a:t>
            </a:r>
            <a:endParaRPr lang="en-US" sz="3600" dirty="0"/>
          </a:p>
        </p:txBody>
      </p:sp>
      <p:sp>
        <p:nvSpPr>
          <p:cNvPr id="9" name="Rectangle 8"/>
          <p:cNvSpPr/>
          <p:nvPr/>
        </p:nvSpPr>
        <p:spPr>
          <a:xfrm>
            <a:off x="8534258" y="2347524"/>
            <a:ext cx="1537205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খিচুরি </a:t>
            </a:r>
            <a:endParaRPr lang="en-US" sz="3600" dirty="0"/>
          </a:p>
        </p:txBody>
      </p:sp>
      <p:sp>
        <p:nvSpPr>
          <p:cNvPr id="10" name="Rectangle 9"/>
          <p:cNvSpPr/>
          <p:nvPr/>
        </p:nvSpPr>
        <p:spPr>
          <a:xfrm>
            <a:off x="2290633" y="5765412"/>
            <a:ext cx="712054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none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দুধ </a:t>
            </a:r>
            <a:endParaRPr lang="en-US" sz="3600" dirty="0"/>
          </a:p>
        </p:txBody>
      </p:sp>
      <p:sp>
        <p:nvSpPr>
          <p:cNvPr id="11" name="Rectangle 10"/>
          <p:cNvSpPr/>
          <p:nvPr/>
        </p:nvSpPr>
        <p:spPr>
          <a:xfrm>
            <a:off x="2335236" y="2393016"/>
            <a:ext cx="1180971" cy="646331"/>
          </a:xfrm>
          <a:prstGeom prst="rect">
            <a:avLst/>
          </a:prstGeom>
          <a:ln w="28575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ডিম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61294" y="6411742"/>
            <a:ext cx="10330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মিশ্র খাদ্যে একাধিক খাদ্যু উপাদান থাকে,  পুষ্টিমান বেশি থাকে। 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377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17675" y="169817"/>
            <a:ext cx="2293034" cy="70788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বিশুদ্ধ খাদ্য </a:t>
            </a:r>
            <a:endParaRPr lang="en-US" sz="4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795" y="833392"/>
            <a:ext cx="5056093" cy="4374776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157" y="760137"/>
            <a:ext cx="4822462" cy="4500282"/>
          </a:xfrm>
          <a:prstGeom prst="rect">
            <a:avLst/>
          </a:prstGeom>
          <a:ln w="38100">
            <a:solidFill>
              <a:schemeClr val="bg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2102016" y="4636365"/>
            <a:ext cx="1589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034989" y="5526259"/>
            <a:ext cx="1589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35374" y="2055110"/>
            <a:ext cx="2171667" cy="64633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গ্লুকো</a:t>
            </a:r>
            <a:r>
              <a:rPr lang="en-US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98876" y="2562625"/>
            <a:ext cx="1048180" cy="64633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3138" y="5605114"/>
            <a:ext cx="108188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বিশুদ্ধ খাদ্যে একটিমাত্র খাদ্য উপাদান থাকে। এতে খাদ্যমান কম থাকে। </a:t>
            </a:r>
            <a:endParaRPr lang="en-US" sz="32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96945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542</TotalTime>
  <Words>367</Words>
  <Application>Microsoft Office PowerPoint</Application>
  <PresentationFormat>Custom</PresentationFormat>
  <Paragraphs>72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Mohabbat Ali</dc:creator>
  <cp:lastModifiedBy>CITY</cp:lastModifiedBy>
  <cp:revision>82</cp:revision>
  <dcterms:created xsi:type="dcterms:W3CDTF">2019-09-06T05:35:35Z</dcterms:created>
  <dcterms:modified xsi:type="dcterms:W3CDTF">2019-11-16T15:51:48Z</dcterms:modified>
</cp:coreProperties>
</file>