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60" r:id="rId4"/>
    <p:sldId id="261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1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64C662-B10D-4468-B4A2-6DD109D2CE03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50AF24-6CA8-4777-B972-D2BA9DF9F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625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0301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1795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6229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2355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5366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স্টিগার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ব্যবহার করা হয়েছে। উত্তরে ক্লিক করে উত্তর দেখতে </a:t>
            </a:r>
            <a:r>
              <a:rPr lang="bn-IN" sz="1200" baseline="0" smtClean="0">
                <a:latin typeface="NikoshBAN" pitchFamily="2" charset="0"/>
                <a:cs typeface="NikoshBAN" pitchFamily="2" charset="0"/>
              </a:rPr>
              <a:t>হবে।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3229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76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464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835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5304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5656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783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8369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3107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299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E56FE-97A6-4513-BA13-5190CFC3F57B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72B43-A7DB-48D0-AA98-451518DED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262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E56FE-97A6-4513-BA13-5190CFC3F57B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72B43-A7DB-48D0-AA98-451518DED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392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E56FE-97A6-4513-BA13-5190CFC3F57B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72B43-A7DB-48D0-AA98-451518DED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725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E56FE-97A6-4513-BA13-5190CFC3F57B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72B43-A7DB-48D0-AA98-451518DED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53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E56FE-97A6-4513-BA13-5190CFC3F57B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72B43-A7DB-48D0-AA98-451518DED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645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E56FE-97A6-4513-BA13-5190CFC3F57B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72B43-A7DB-48D0-AA98-451518DED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443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E56FE-97A6-4513-BA13-5190CFC3F57B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72B43-A7DB-48D0-AA98-451518DED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702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E56FE-97A6-4513-BA13-5190CFC3F57B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72B43-A7DB-48D0-AA98-451518DED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86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E56FE-97A6-4513-BA13-5190CFC3F57B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72B43-A7DB-48D0-AA98-451518DED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674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E56FE-97A6-4513-BA13-5190CFC3F57B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72B43-A7DB-48D0-AA98-451518DED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93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E56FE-97A6-4513-BA13-5190CFC3F57B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72B43-A7DB-48D0-AA98-451518DED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109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E56FE-97A6-4513-BA13-5190CFC3F57B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72B43-A7DB-48D0-AA98-451518DED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108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hyperlink" Target="mailto:nargisat1981@gmail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99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4842" y="1752718"/>
            <a:ext cx="5472751" cy="93589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IN" sz="4000" spc="5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আজকের পাঠে সবাইকে </a:t>
            </a:r>
            <a:r>
              <a:rPr lang="en-US" sz="4000" spc="5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spc="50" dirty="0">
              <a:ln w="9525" cmpd="sng">
                <a:solidFill>
                  <a:srgbClr val="002060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91367" y="4147888"/>
            <a:ext cx="5571885" cy="236209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6000" b="1" spc="5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b="1" spc="5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r>
              <a:rPr lang="en-US" sz="6000" b="1" spc="5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bn-IN" sz="6000" b="1" spc="5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5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spc="50" dirty="0">
              <a:ln w="9525" cmpd="sng">
                <a:solidFill>
                  <a:srgbClr val="002060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936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5500271" y="2468503"/>
            <a:ext cx="2161309" cy="2004123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সংক্রামক রোগের প্রতিকার</a:t>
            </a:r>
            <a:endParaRPr lang="en-US" sz="32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" y="259286"/>
            <a:ext cx="33778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2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চিত্রটি ভালভাবে লক্ষ কর-</a:t>
            </a:r>
            <a:endParaRPr lang="en-US" sz="32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957640" y="1903191"/>
            <a:ext cx="2161309" cy="200412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পুষ্টিকর খাবার গ্রহণ</a:t>
            </a:r>
            <a:endParaRPr lang="en-US" sz="32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597255" y="245431"/>
            <a:ext cx="2161309" cy="200412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বিশ্রাম নেওয়া</a:t>
            </a:r>
            <a:endParaRPr lang="en-US" sz="32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142338" y="1588121"/>
            <a:ext cx="2161309" cy="200412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ডাক্তার দেখানো</a:t>
            </a:r>
            <a:endParaRPr lang="en-US" sz="32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672358" y="4290279"/>
            <a:ext cx="2161309" cy="200412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প্রচুর পরিমানে পানি পান</a:t>
            </a:r>
            <a:endParaRPr lang="en-US" sz="28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3876634" y="4137730"/>
            <a:ext cx="2161309" cy="200412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পরিষ্কার পরিচ্ছন্নতা</a:t>
            </a:r>
            <a:endParaRPr lang="en-US" sz="32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 rot="2152456">
            <a:off x="7708250" y="1681905"/>
            <a:ext cx="498780" cy="55205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7033812">
            <a:off x="8359405" y="4001098"/>
            <a:ext cx="498780" cy="55205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 rot="11140399">
            <a:off x="6033728" y="5202724"/>
            <a:ext cx="498780" cy="55205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rot="15609155">
            <a:off x="3999669" y="3646351"/>
            <a:ext cx="498780" cy="55205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19327006">
            <a:off x="4936271" y="1312097"/>
            <a:ext cx="498780" cy="55205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04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5" grpId="0" animBg="1"/>
      <p:bldP spid="16" grpId="0" animBg="1"/>
      <p:bldP spid="17" grpId="0" animBg="1"/>
      <p:bldP spid="19" grpId="0" animBg="1"/>
      <p:bldP spid="20" grpId="0" animBg="1"/>
      <p:bldP spid="5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573" y="1142100"/>
            <a:ext cx="3804695" cy="33040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936" y="1142101"/>
            <a:ext cx="3963798" cy="3324667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552692" y="459340"/>
            <a:ext cx="44310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যাচ্ছে?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12666" y="4523719"/>
            <a:ext cx="456086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অস্বাস্থ্যকর খাবার পরিহার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987961" y="4483339"/>
            <a:ext cx="42498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দূষিত পানি পান না করা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267748" y="417644"/>
            <a:ext cx="75151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এগুলো হচ্ছে সংক্রামক রোগ প্রতিরোধের উপায়।</a:t>
            </a:r>
            <a:endParaRPr lang="en-US" sz="40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208" y="1270477"/>
            <a:ext cx="1167461" cy="116746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2469" y="1257911"/>
            <a:ext cx="1107002" cy="110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53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736135" y="1022199"/>
            <a:ext cx="2428892" cy="76944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4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208298" y="2667000"/>
            <a:ext cx="10238115" cy="1655617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সংক্রামক রোগ প্রতিরোধ করতে বিদ্যালয়ে তোমাদের করণীয় সম্পর্কে ২ টি বাক্য লেখ।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15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4BE7D4E-1F59-4130-B3C4-73E508AE73AA}"/>
              </a:ext>
            </a:extLst>
          </p:cNvPr>
          <p:cNvSpPr txBox="1"/>
          <p:nvPr/>
        </p:nvSpPr>
        <p:spPr>
          <a:xfrm>
            <a:off x="6218918" y="324101"/>
            <a:ext cx="4376511" cy="76944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 বই সংযোগ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8EC7FEC-F346-4E2F-A6EA-4A3747ABAED8}"/>
              </a:ext>
            </a:extLst>
          </p:cNvPr>
          <p:cNvSpPr txBox="1"/>
          <p:nvPr/>
        </p:nvSpPr>
        <p:spPr>
          <a:xfrm>
            <a:off x="6270170" y="2529155"/>
            <a:ext cx="4426859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বিজ্ঞান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বইয়ের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৪৮ নং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 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খুলে মনযোগ সহকারে পড়।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F70D3702-993C-442F-8277-9872B8117D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031" y="486114"/>
            <a:ext cx="4263586" cy="4755969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0013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orizontal Scroll 11"/>
          <p:cNvSpPr/>
          <p:nvPr/>
        </p:nvSpPr>
        <p:spPr>
          <a:xfrm>
            <a:off x="4040223" y="543341"/>
            <a:ext cx="4003847" cy="1364180"/>
          </a:xfrm>
          <a:prstGeom prst="horizontalScroll">
            <a:avLst>
              <a:gd name="adj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সংক্ষিপ্ত প্রশ্নোত্তর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03969" y="2588325"/>
            <a:ext cx="10190610" cy="17543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742950" indent="-742950">
              <a:buAutoNum type="arabicPeriod"/>
            </a:pPr>
            <a:r>
              <a:rPr lang="bn-IN" sz="5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সংক্রামক রোগ প্রতিরোধ বলতে কী বুঝ?</a:t>
            </a:r>
          </a:p>
          <a:p>
            <a:pPr marL="742950" indent="-742950">
              <a:buAutoNum type="arabicPeriod"/>
            </a:pPr>
            <a:r>
              <a:rPr lang="bn-IN" sz="5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সংক্রামক রোগ প্রতিকারের ২ টি উপায় লেখ।</a:t>
            </a:r>
            <a:endParaRPr lang="en-US" sz="54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00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9" t="16657" r="17357" b="35531"/>
          <a:stretch/>
        </p:blipFill>
        <p:spPr bwMode="auto">
          <a:xfrm>
            <a:off x="4829570" y="717195"/>
            <a:ext cx="2944092" cy="6303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16" name="Rectangle 15"/>
          <p:cNvSpPr/>
          <p:nvPr/>
        </p:nvSpPr>
        <p:spPr>
          <a:xfrm>
            <a:off x="4017934" y="2992396"/>
            <a:ext cx="75114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সংক্রামক রোগ প্রতিরোধের ৫ টি উপায় লেখ।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6380" y="1742255"/>
            <a:ext cx="3251554" cy="25002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5990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37335"/>
            <a:ext cx="12173635" cy="689533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102555" y="329846"/>
            <a:ext cx="59685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6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থেকো,সবাই</a:t>
            </a:r>
            <a:r>
              <a:rPr lang="en-US" sz="6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IN" sz="6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43276" y="4211123"/>
            <a:ext cx="5181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6600" b="1" dirty="0">
              <a:ln w="22225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89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Sukesh Sutradh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43499" y="1323134"/>
            <a:ext cx="1543642" cy="20991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7062761" y="3462344"/>
            <a:ext cx="4911096" cy="3046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200" dirty="0">
                <a:ln w="0"/>
                <a:latin typeface="NikoshBAN" pitchFamily="2" charset="0"/>
                <a:cs typeface="NikoshBAN" pitchFamily="2" charset="0"/>
              </a:rPr>
              <a:t>শ্রেণি-পঞ্চম,</a:t>
            </a:r>
          </a:p>
          <a:p>
            <a:pPr algn="ctr"/>
            <a:r>
              <a:rPr lang="bn-IN" sz="3200" dirty="0" smtClean="0">
                <a:ln w="0"/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n w="0"/>
                <a:latin typeface="NikoshBAN" pitchFamily="2" charset="0"/>
                <a:cs typeface="NikoshBAN" pitchFamily="2" charset="0"/>
              </a:rPr>
              <a:t>-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n w="0"/>
                <a:latin typeface="NikoshBAN" pitchFamily="2" charset="0"/>
                <a:cs typeface="NikoshBAN" pitchFamily="2" charset="0"/>
              </a:rPr>
              <a:t>প্রাথমিক </a:t>
            </a:r>
            <a:r>
              <a:rPr lang="bn-IN" sz="3200" dirty="0">
                <a:ln w="0"/>
                <a:latin typeface="NikoshBAN" pitchFamily="2" charset="0"/>
                <a:cs typeface="NikoshBAN" pitchFamily="2" charset="0"/>
              </a:rPr>
              <a:t>বিজ্ঞান,</a:t>
            </a:r>
          </a:p>
          <a:p>
            <a:pPr algn="ctr"/>
            <a:r>
              <a:rPr lang="bn-IN" sz="3200" dirty="0" smtClean="0">
                <a:ln w="0"/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n w="0"/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7 </a:t>
            </a:r>
            <a:r>
              <a:rPr lang="bn-IN" sz="3200" dirty="0" smtClean="0">
                <a:ln w="0"/>
                <a:latin typeface="NikoshBAN" pitchFamily="2" charset="0"/>
                <a:cs typeface="NikoshBAN" pitchFamily="2" charset="0"/>
              </a:rPr>
              <a:t>(স্বাস্থ্যবিধি ),</a:t>
            </a:r>
            <a:endParaRPr lang="bn-IN" sz="3200" dirty="0">
              <a:ln w="0"/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>
                <a:ln w="0"/>
                <a:latin typeface="NikoshBAN" pitchFamily="2" charset="0"/>
                <a:cs typeface="NikoshBAN" pitchFamily="2" charset="0"/>
              </a:rPr>
              <a:t>পাঠের </a:t>
            </a:r>
            <a:r>
              <a:rPr lang="bn-IN" sz="3200" dirty="0" smtClean="0">
                <a:ln w="0"/>
                <a:latin typeface="NikoshBAN" pitchFamily="2" charset="0"/>
                <a:cs typeface="NikoshBAN" pitchFamily="2" charset="0"/>
              </a:rPr>
              <a:t>শিরোনাম- সংক্রামক রোগের 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n w="0"/>
                <a:latin typeface="NikoshBAN" pitchFamily="2" charset="0"/>
                <a:cs typeface="NikoshBAN" pitchFamily="2" charset="0"/>
              </a:rPr>
              <a:t>প্রতিরোধ ও প্রতিকার,</a:t>
            </a:r>
            <a:endParaRPr lang="bn-IN" sz="3200" dirty="0">
              <a:ln w="0"/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>
                <a:ln w="0"/>
                <a:latin typeface="NikoshBAN" pitchFamily="2" charset="0"/>
                <a:cs typeface="NikoshBAN" pitchFamily="2" charset="0"/>
              </a:rPr>
              <a:t>সময়ঃ ৪০ মিনিট</a:t>
            </a:r>
            <a:r>
              <a:rPr lang="bn-IN" sz="3200" dirty="0" smtClean="0">
                <a:ln w="0"/>
                <a:latin typeface="NikoshBAN" pitchFamily="2" charset="0"/>
                <a:cs typeface="NikoshBAN" pitchFamily="2" charset="0"/>
              </a:rPr>
              <a:t>।</a:t>
            </a:r>
            <a:endParaRPr lang="bn-IN" sz="32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8238" y="3468060"/>
            <a:ext cx="6265267" cy="286232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নার্গিস আক্তার </a:t>
            </a:r>
            <a:endParaRPr lang="bn-IN" sz="36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bn-IN" sz="36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ফজু খলিফা কান্দি </a:t>
            </a:r>
            <a:r>
              <a:rPr lang="bn-IN" sz="36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 প্রাঃ বিদ্যালয়।</a:t>
            </a:r>
          </a:p>
          <a:p>
            <a:pPr algn="ctr"/>
            <a:r>
              <a:rPr lang="bn-IN" sz="36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শিবচর, </a:t>
            </a:r>
            <a:r>
              <a:rPr lang="bn-IN" sz="36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মাদারিপুর।</a:t>
            </a:r>
          </a:p>
          <a:p>
            <a:pPr algn="ctr"/>
            <a:r>
              <a:rPr lang="bn-IN" sz="36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smtClean="0">
                <a:ln w="0"/>
                <a:solidFill>
                  <a:schemeClr val="tx1"/>
                </a:solidFill>
                <a:latin typeface="+mj-lt"/>
                <a:cs typeface="NikoshBAN" panose="02000000000000000000" pitchFamily="2" charset="0"/>
                <a:hlinkClick r:id="rId4"/>
              </a:rPr>
              <a:t>nargisat1981@gmail.com</a:t>
            </a:r>
            <a:r>
              <a:rPr lang="en-US" sz="2000" dirty="0" smtClean="0">
                <a:ln w="0"/>
                <a:solidFill>
                  <a:schemeClr val="tx1"/>
                </a:solidFill>
                <a:latin typeface="+mj-lt"/>
                <a:cs typeface="NikoshBAN" panose="02000000000000000000" pitchFamily="2" charset="0"/>
              </a:rPr>
              <a:t> </a:t>
            </a:r>
            <a:endParaRPr lang="en-US" sz="36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095" y="1324733"/>
            <a:ext cx="1869551" cy="2143327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513866" y="361822"/>
            <a:ext cx="3454007" cy="769441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/>
          </a:p>
        </p:txBody>
      </p:sp>
      <p:sp>
        <p:nvSpPr>
          <p:cNvPr id="14" name="TextBox 13"/>
          <p:cNvSpPr txBox="1"/>
          <p:nvPr/>
        </p:nvSpPr>
        <p:spPr>
          <a:xfrm>
            <a:off x="7589703" y="361822"/>
            <a:ext cx="3454007" cy="769441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26751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005182" y="472128"/>
            <a:ext cx="44310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যাচ্ছে?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26119" y="4754973"/>
            <a:ext cx="28905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দূষিত পানি পান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463603" y="4789476"/>
            <a:ext cx="32223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নিরাপদ পানি পান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800" y="1354448"/>
            <a:ext cx="4334207" cy="3374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493" y="1221506"/>
            <a:ext cx="4030467" cy="33765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Rectangle 19"/>
          <p:cNvSpPr/>
          <p:nvPr/>
        </p:nvSpPr>
        <p:spPr>
          <a:xfrm>
            <a:off x="2920979" y="452065"/>
            <a:ext cx="701506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দূষিত পানি পান করলে বিভিন্ন রোগ হয়।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434571" y="502144"/>
            <a:ext cx="970169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নিরাপদ পানি পান করে বিভিন্ন রোগ প্রতিরোধ করা যায়।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45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7" grpId="0"/>
      <p:bldP spid="18" grpId="0"/>
      <p:bldP spid="20" grpId="0" build="allAtOnce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Image result for sweet"/>
          <p:cNvSpPr>
            <a:spLocks noChangeAspect="1" noChangeArrowheads="1"/>
          </p:cNvSpPr>
          <p:nvPr/>
        </p:nvSpPr>
        <p:spPr bwMode="auto">
          <a:xfrm>
            <a:off x="63500" y="-136525"/>
            <a:ext cx="5915025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14"/>
          <a:stretch/>
        </p:blipFill>
        <p:spPr>
          <a:xfrm>
            <a:off x="1177789" y="1163782"/>
            <a:ext cx="4079196" cy="33926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586" y="1127090"/>
            <a:ext cx="4143305" cy="34293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ectangle 14"/>
          <p:cNvSpPr/>
          <p:nvPr/>
        </p:nvSpPr>
        <p:spPr>
          <a:xfrm>
            <a:off x="4552692" y="459340"/>
            <a:ext cx="44310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যাচ্ছে?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94794" y="4556413"/>
            <a:ext cx="28344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সুষম খাদ্য গ্রহণ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977059" y="4556413"/>
            <a:ext cx="32223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নিরাপদ পানি পান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912009" y="502906"/>
            <a:ext cx="75151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এগুলো হচ্ছে সংক্রামক রোগ প্রতিরোধের উপায়।</a:t>
            </a:r>
            <a:endParaRPr lang="en-US" sz="40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950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 Diagonal Corner Rectangle 16"/>
          <p:cNvSpPr/>
          <p:nvPr/>
        </p:nvSpPr>
        <p:spPr>
          <a:xfrm>
            <a:off x="1094509" y="2452917"/>
            <a:ext cx="10253430" cy="2146792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bn-IN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৯.১.১ বায়ুবাহিত রোগসমূহের </a:t>
            </a:r>
            <a:r>
              <a:rPr lang="bn-IN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প্রতিকার </a:t>
            </a:r>
            <a:r>
              <a:rPr lang="bn-IN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সম্পর্কে বলতে পারবে</a:t>
            </a:r>
            <a:r>
              <a:rPr lang="bn-IN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10809" y="668681"/>
            <a:ext cx="2307772" cy="76944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57015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293164" y="216457"/>
            <a:ext cx="5738192" cy="99391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endParaRPr lang="en-US" sz="6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5512587" y="1210369"/>
            <a:ext cx="1166823" cy="1335360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734868" y="2545729"/>
            <a:ext cx="8722260" cy="258532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 algn="ctr"/>
            <a:endParaRPr lang="bn-IN" sz="5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5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সংক্রামক </a:t>
            </a:r>
            <a:r>
              <a:rPr lang="bn-IN" sz="5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রোগের </a:t>
            </a:r>
            <a:r>
              <a:rPr lang="en-US" sz="5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প্রতিরোধ ও প্রতিকার</a:t>
            </a:r>
            <a:r>
              <a:rPr lang="bn-IN" sz="5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endParaRPr lang="en-US" sz="5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414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901" y="1311316"/>
            <a:ext cx="3798905" cy="3031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08"/>
          <a:stretch/>
        </p:blipFill>
        <p:spPr>
          <a:xfrm>
            <a:off x="7491696" y="1311316"/>
            <a:ext cx="3571663" cy="30384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4552692" y="459340"/>
            <a:ext cx="44310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যাচ্ছে?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338610" y="4349734"/>
            <a:ext cx="35974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ভালভাবে হাত ধোয়া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56823" y="4349734"/>
            <a:ext cx="55803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হাঁচি বা কাশির সময় রুমাল ব্যবহার</a:t>
            </a:r>
            <a:endParaRPr lang="en-US" sz="40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151354" y="531385"/>
            <a:ext cx="66928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এগুলো সংক্রামক রোগ প্রতিরোধের উপায়।</a:t>
            </a:r>
            <a:endParaRPr lang="en-US" sz="40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54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897608" y="1544621"/>
            <a:ext cx="2998159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1" i="0" u="none" strike="noStrike" kern="0" cap="none" spc="0" normalizeH="0" baseline="0" noProof="0" dirty="0" smtClean="0">
                <a:ln/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দল</a:t>
            </a:r>
            <a:r>
              <a:rPr kumimoji="0" lang="en-US" sz="3600" b="1" i="0" u="none" strike="noStrike" kern="0" cap="none" spc="0" normalizeH="0" baseline="0" noProof="0" dirty="0" err="1" smtClean="0">
                <a:ln/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গত</a:t>
            </a:r>
            <a:r>
              <a:rPr kumimoji="0" lang="bn-BD" sz="3600" b="1" i="0" u="none" strike="noStrike" kern="0" cap="none" spc="0" normalizeH="0" baseline="0" noProof="0" dirty="0" smtClean="0">
                <a:ln/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কাজ</a:t>
            </a:r>
          </a:p>
        </p:txBody>
      </p:sp>
      <p:pic>
        <p:nvPicPr>
          <p:cNvPr id="16" name="Picture 15" descr="downloa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050" y="2777836"/>
            <a:ext cx="3258385" cy="19598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49"/>
          <a:stretch/>
        </p:blipFill>
        <p:spPr>
          <a:xfrm>
            <a:off x="4322618" y="1274617"/>
            <a:ext cx="7229741" cy="3897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4322618" y="983673"/>
            <a:ext cx="7316765" cy="4383153"/>
          </a:xfrm>
          <a:prstGeom prst="rect">
            <a:avLst/>
          </a:prstGeom>
          <a:noFill/>
          <a:ln w="28575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284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download (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2867" y="1086099"/>
            <a:ext cx="2019048" cy="133333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81554" y="1491156"/>
            <a:ext cx="2428892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একাকী কাজ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500201" y="3565736"/>
            <a:ext cx="8960067" cy="180109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জমে থাকা পানিতে  কীসে ডিম পাড়ে? এ থেকে কোন রোগ হতে পারে?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60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287</Words>
  <Application>Microsoft Office PowerPoint</Application>
  <PresentationFormat>Widescreen</PresentationFormat>
  <Paragraphs>73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Kowsar Miah</dc:creator>
  <cp:lastModifiedBy>Mohammad Kowsar Miah</cp:lastModifiedBy>
  <cp:revision>4</cp:revision>
  <dcterms:created xsi:type="dcterms:W3CDTF">2019-11-16T03:47:21Z</dcterms:created>
  <dcterms:modified xsi:type="dcterms:W3CDTF">2019-11-16T04:07:56Z</dcterms:modified>
</cp:coreProperties>
</file>