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1" r:id="rId3"/>
    <p:sldId id="268" r:id="rId4"/>
    <p:sldId id="258" r:id="rId5"/>
    <p:sldId id="259" r:id="rId6"/>
    <p:sldId id="260" r:id="rId7"/>
    <p:sldId id="262" r:id="rId8"/>
    <p:sldId id="263" r:id="rId9"/>
    <p:sldId id="264" r:id="rId10"/>
    <p:sldId id="269" r:id="rId11"/>
    <p:sldId id="270" r:id="rId12"/>
    <p:sldId id="265" r:id="rId13"/>
    <p:sldId id="266" r:id="rId14"/>
    <p:sldId id="267" r:id="rId15"/>
    <p:sldId id="26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42" d="100"/>
          <a:sy n="42" d="100"/>
        </p:scale>
        <p:origin x="132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2" d="100"/>
        <a:sy n="8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395C7-A2E1-4D41-9A0E-7DAF6BB89378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A6085-5305-4BFF-A84D-FFF77C41D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82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A6085-5305-4BFF-A84D-FFF77C41D06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14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24581"/>
            <a:ext cx="5791200" cy="132343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1615267"/>
            <a:ext cx="8901622" cy="2667000"/>
            <a:chOff x="36870" y="1524000"/>
            <a:chExt cx="8901622" cy="266700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70" y="1524000"/>
              <a:ext cx="2749121" cy="2667000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71800" y="1524000"/>
              <a:ext cx="2719722" cy="266700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7400" y="1566441"/>
              <a:ext cx="3071092" cy="2624559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</p:pic>
      </p:grpSp>
      <p:sp>
        <p:nvSpPr>
          <p:cNvPr id="6" name="TextBox 5"/>
          <p:cNvSpPr txBox="1"/>
          <p:nvPr/>
        </p:nvSpPr>
        <p:spPr>
          <a:xfrm>
            <a:off x="109506" y="4572000"/>
            <a:ext cx="8924985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শুভ সকাল  আজকের পাঠ আনন্দময়</a:t>
            </a:r>
            <a:r>
              <a:rPr lang="en-US" sz="5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হুউক </a:t>
            </a:r>
            <a:endParaRPr lang="en-US" sz="5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261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6" grpId="0" animBg="1"/>
      <p:bldP spid="6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81000" y="1219200"/>
            <a:ext cx="8610600" cy="3657600"/>
            <a:chOff x="381000" y="1219200"/>
            <a:chExt cx="8610600" cy="36576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000" y="1219200"/>
              <a:ext cx="4247476" cy="365760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3000" y="1219200"/>
              <a:ext cx="4038600" cy="3657599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381000" y="5562600"/>
            <a:ext cx="4800600" cy="707886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বাড়িতে মুরগী পালন 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19800" y="5562600"/>
            <a:ext cx="3124200" cy="769441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মাটির জিনিস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60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73031" y="1460014"/>
            <a:ext cx="9312482" cy="3602533"/>
            <a:chOff x="-173031" y="1460014"/>
            <a:chExt cx="9312482" cy="3602533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24398" y="1460014"/>
              <a:ext cx="4615053" cy="3602385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31" y="1460162"/>
              <a:ext cx="4460862" cy="3602385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228599" y="5638800"/>
            <a:ext cx="8910851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বাঁশের জিনিস দিয়ে আত্মকর্মসংস্থান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154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93725" y="1066800"/>
            <a:ext cx="2722220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bn-BD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দলগত</a:t>
            </a:r>
            <a:r>
              <a:rPr lang="bn-BD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কাজ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438400"/>
            <a:ext cx="9144000" cy="40934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 </a:t>
            </a:r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তোমার এলাকার বেকার যুবকদের কিভাবে আত্মকর্মসংস্থানে উদ্বুদ্ধ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করবে।</a:t>
            </a:r>
          </a:p>
          <a:p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২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আত্মকর্মসংস্থানে শহরমূখী জনস্রোত নিয়ন্ত্রণে করে গ্রামীণ অর্থণীতিতে কি সহায়তাকরে থাকে।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848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1295400"/>
            <a:ext cx="4038600" cy="1015663"/>
          </a:xfrm>
          <a:prstGeom prst="rect">
            <a:avLst/>
          </a:prstGeom>
          <a:pattFill prst="plaid">
            <a:fgClr>
              <a:schemeClr val="accent2">
                <a:lumMod val="40000"/>
                <a:lumOff val="60000"/>
              </a:schemeClr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894" y="3124199"/>
            <a:ext cx="9078126" cy="2308324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আত্মকর্মসংস্থানে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বলতে কি বুঝ?</a:t>
            </a:r>
          </a:p>
          <a:p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আত্মকর্মসংস্থানের ১০টি ক্ষেত্রের নাম লেখ।</a:t>
            </a:r>
          </a:p>
          <a:p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৩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তোমার দেখা কোন আত্মকর্মসংস্থানের বর্ণনা</a:t>
            </a:r>
          </a:p>
          <a:p>
            <a:r>
              <a:rPr lang="bn-BD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দাও।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2611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animBg="1"/>
      <p:bldP spid="4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1447800"/>
            <a:ext cx="6019800" cy="830997"/>
          </a:xfrm>
          <a:prstGeom prst="rect">
            <a:avLst/>
          </a:prstGeom>
          <a:solidFill>
            <a:srgbClr val="0070C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3352800"/>
            <a:ext cx="8763000" cy="2585323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BD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দেশের অর্থনীতিক উন্নয়নে আত্মকর্মসংস্থানের  ভুমিকা কি? 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571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1" y="228600"/>
            <a:ext cx="7543799" cy="156966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BD" sz="9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96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1" y="2362200"/>
            <a:ext cx="70104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579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6191" y="3691972"/>
            <a:ext cx="6515100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95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Aveyj</a:t>
            </a:r>
            <a:r>
              <a:rPr lang="en-US" sz="4950" b="1" dirty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95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Kvjvg</a:t>
            </a:r>
            <a:r>
              <a:rPr lang="en-US" sz="4950" b="1" dirty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95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AvRv</a:t>
            </a:r>
            <a:r>
              <a:rPr lang="en-US" sz="4950" b="1" dirty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sz="495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iæ‡ej</a:t>
            </a:r>
            <a:r>
              <a:rPr lang="en-US" sz="4950" b="1" dirty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,</a:t>
            </a:r>
            <a:endParaRPr lang="bn-BD" sz="495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en-US" sz="3600" dirty="0" err="1">
                <a:latin typeface="SutonnyMJ" pitchFamily="2" charset="0"/>
                <a:cs typeface="SutonnyMJ" pitchFamily="2" charset="0"/>
              </a:rPr>
              <a:t>knx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AvjvDwÏb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D”P we`¨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vjq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wgR©vcyi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cvKzw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›`qv,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wK‡kviMÄ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| </a:t>
            </a:r>
          </a:p>
          <a:p>
            <a:pPr algn="ctr"/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028700"/>
            <a:ext cx="2571750" cy="2450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44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5047" y="457200"/>
            <a:ext cx="4084773" cy="83099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BD" sz="4800" b="1" u="sng" dirty="0" smtClean="0"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4800" b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1752600"/>
            <a:ext cx="3751348" cy="286232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১০ম  শ্রেণি</a:t>
            </a:r>
            <a:endParaRPr lang="bn-BD" sz="3600" b="1" dirty="0">
              <a:latin typeface="NikoshBAN" pitchFamily="2" charset="0"/>
              <a:cs typeface="NikoshBAN" pitchFamily="2" charset="0"/>
            </a:endParaRPr>
          </a:p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বিষয়ঃ 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3600" b="1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>
                <a:latin typeface="NikoshBAN" pitchFamily="2" charset="0"/>
                <a:cs typeface="NikoshBAN" pitchFamily="2" charset="0"/>
              </a:rPr>
              <a:t>উদ্যোগ </a:t>
            </a:r>
            <a:endParaRPr lang="bn-BD" sz="36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৩য়   অধ্যায় </a:t>
            </a:r>
          </a:p>
          <a:p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সময়ঃ ৪০ মিনিট</a:t>
            </a:r>
            <a:endParaRPr lang="bn-BD" sz="3600" b="1" dirty="0">
              <a:latin typeface="NikoshBAN" pitchFamily="2" charset="0"/>
              <a:cs typeface="NikoshBAN" pitchFamily="2" charset="0"/>
            </a:endParaRPr>
          </a:p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তারিখ  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১৬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/১১/২০১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9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ইং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41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0862" y="214841"/>
            <a:ext cx="6458819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মানসিক পরিবেশ গঠনে আলোক চিত্র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91145" y="214841"/>
            <a:ext cx="8359322" cy="6207627"/>
            <a:chOff x="443113" y="1295400"/>
            <a:chExt cx="8359322" cy="512475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198" y="1295400"/>
              <a:ext cx="3838169" cy="2216816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57370" y="1295400"/>
              <a:ext cx="3608700" cy="2216816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3113" y="3999510"/>
              <a:ext cx="3852254" cy="2420640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57369" y="3948872"/>
              <a:ext cx="3745066" cy="2471278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</p:pic>
      </p:grpSp>
      <p:sp>
        <p:nvSpPr>
          <p:cNvPr id="7" name="TextBox 6"/>
          <p:cNvSpPr txBox="1"/>
          <p:nvPr/>
        </p:nvSpPr>
        <p:spPr>
          <a:xfrm>
            <a:off x="838200" y="2908007"/>
            <a:ext cx="3505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পশু পালন 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23855" y="2842130"/>
            <a:ext cx="3626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হাস মুরগী পালন 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7076" y="6339354"/>
            <a:ext cx="3806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r>
              <a:rPr lang="bn-BD" sz="3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মাটির তৈরি পাত্র 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38800" y="6324600"/>
            <a:ext cx="23254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সবজি চাষ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219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  <p:bldP spid="9" grpId="0"/>
      <p:bldP spid="9" grpId="1"/>
      <p:bldP spid="11" grpId="0"/>
      <p:bldP spid="1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8839200" cy="1107996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পাঠ ঘোষণা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743200"/>
            <a:ext cx="8839200" cy="1323439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আত্মকর্মসংস্থান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976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animBg="1"/>
      <p:bldP spid="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0"/>
            <a:ext cx="8534400" cy="1538883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bn-BD" sz="40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 পাঠ শেষে শিক্ষাথীরা</a:t>
            </a:r>
            <a:r>
              <a:rPr lang="en-US" sz="40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……….</a:t>
            </a:r>
            <a:endParaRPr lang="bn-BD" sz="5400" u="sng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2133600"/>
            <a:ext cx="8915400" cy="618630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 </a:t>
            </a:r>
            <a:r>
              <a:rPr lang="bn-BD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আত্মকর্মসংস্থানের ধারনা ব্যাখ্যা করতে পারবে। </a:t>
            </a:r>
          </a:p>
          <a:p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২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 </a:t>
            </a:r>
            <a:r>
              <a:rPr lang="bn-BD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আত্মকর্মসংস্থানের প্রয়োজনীয়তা </a:t>
            </a:r>
            <a:r>
              <a:rPr lang="bn-BD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ব্যাখ্যা করতে পারবে। </a:t>
            </a:r>
            <a:endParaRPr lang="bn-BD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bn-BD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BD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আত্মকর্মসংস্থানের ঊপযুক্ত লাভজনক ক্ষেত্র গুলো চিহ্নিত</a:t>
            </a:r>
          </a:p>
          <a:p>
            <a:r>
              <a:rPr lang="bn-BD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</a:t>
            </a:r>
            <a:r>
              <a:rPr lang="bn-BD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 </a:t>
            </a:r>
            <a:r>
              <a:rPr lang="bn-BD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পারবে। </a:t>
            </a:r>
            <a:endParaRPr lang="bn-BD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87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286"/>
            <a:ext cx="5624429" cy="11079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b="1" u="sng" dirty="0" smtClean="0">
                <a:latin typeface="NikoshBAN" pitchFamily="2" charset="0"/>
                <a:cs typeface="NikoshBAN" pitchFamily="2" charset="0"/>
              </a:rPr>
              <a:t>পাঠ উপস্থাপনা </a:t>
            </a:r>
            <a:endParaRPr lang="en-US" sz="6600" b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7011" y="1680517"/>
            <a:ext cx="6629400" cy="1107996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BD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আত্মকর্মসংস্থান কী?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952500" y="3016624"/>
            <a:ext cx="7075872" cy="2743200"/>
            <a:chOff x="952500" y="3016624"/>
            <a:chExt cx="7075872" cy="274320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3089" y="3016624"/>
              <a:ext cx="3055283" cy="274320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2500" y="3016624"/>
              <a:ext cx="2971800" cy="274320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</p:pic>
      </p:grpSp>
      <p:grpSp>
        <p:nvGrpSpPr>
          <p:cNvPr id="15" name="Group 14"/>
          <p:cNvGrpSpPr/>
          <p:nvPr/>
        </p:nvGrpSpPr>
        <p:grpSpPr>
          <a:xfrm>
            <a:off x="457200" y="5978970"/>
            <a:ext cx="8229600" cy="716851"/>
            <a:chOff x="457200" y="5978970"/>
            <a:chExt cx="6959005" cy="716851"/>
          </a:xfrm>
        </p:grpSpPr>
        <p:sp>
          <p:nvSpPr>
            <p:cNvPr id="7" name="TextBox 6"/>
            <p:cNvSpPr txBox="1"/>
            <p:nvPr/>
          </p:nvSpPr>
          <p:spPr>
            <a:xfrm>
              <a:off x="457200" y="5978970"/>
              <a:ext cx="3047999" cy="707886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b="1" dirty="0" smtClean="0">
                  <a:latin typeface="NikoshBAN" pitchFamily="2" charset="0"/>
                  <a:cs typeface="NikoshBAN" pitchFamily="2" charset="0"/>
                </a:rPr>
                <a:t>দর্জির কাজ</a:t>
              </a:r>
              <a:endParaRPr lang="en-US" sz="40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709925" y="5987935"/>
              <a:ext cx="2706280" cy="707886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b="1" dirty="0" smtClean="0">
                  <a:latin typeface="NikoshBAN" pitchFamily="2" charset="0"/>
                  <a:cs typeface="NikoshBAN" pitchFamily="2" charset="0"/>
                </a:rPr>
                <a:t>পশু পালন </a:t>
              </a:r>
              <a:endParaRPr lang="en-US" sz="4000" b="1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765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animBg="1"/>
      <p:bldP spid="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38200"/>
            <a:ext cx="9067800" cy="156966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BD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বেকার দূরীকরণে আত্মকর্মসংস্থানের</a:t>
            </a:r>
          </a:p>
          <a:p>
            <a:r>
              <a:rPr lang="bn-BD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প্রয়োজনীয়তা কি? 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52400" y="2810300"/>
            <a:ext cx="8021767" cy="2667001"/>
            <a:chOff x="152400" y="2819400"/>
            <a:chExt cx="8021767" cy="2667001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" y="2819400"/>
              <a:ext cx="3871453" cy="266700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07859" y="2819401"/>
              <a:ext cx="3566308" cy="266700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</p:pic>
      </p:grpSp>
      <p:sp>
        <p:nvSpPr>
          <p:cNvPr id="5" name="TextBox 4"/>
          <p:cNvSpPr txBox="1"/>
          <p:nvPr/>
        </p:nvSpPr>
        <p:spPr>
          <a:xfrm>
            <a:off x="0" y="5726814"/>
            <a:ext cx="4190999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একাধিক লোকের কর্মস্থানের ব্যবস্থা করা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32075" y="5700519"/>
            <a:ext cx="2942091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মুনাফা অর্জন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19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5" grpId="0" animBg="1"/>
      <p:bldP spid="5" grpId="1" animBg="1"/>
      <p:bldP spid="6" grpId="0" animBg="1"/>
      <p:bldP spid="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76200"/>
            <a:ext cx="9144000" cy="215443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indent="548640"/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আত্মকর্মসংস্থানের মাধ্যমে অধিক </a:t>
            </a:r>
            <a:endParaRPr lang="en-US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indent="548640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bn-BD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লাভবান হওয়ার উপায় গুলো কি কি?</a:t>
            </a:r>
            <a:r>
              <a:rPr lang="bn-BD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0" y="2813574"/>
            <a:ext cx="8946431" cy="3276601"/>
            <a:chOff x="0" y="2743201"/>
            <a:chExt cx="8946431" cy="327660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2743201"/>
              <a:ext cx="4322323" cy="327660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0" y="2743201"/>
              <a:ext cx="4374431" cy="3276601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</p:pic>
      </p:grpSp>
      <p:sp>
        <p:nvSpPr>
          <p:cNvPr id="7" name="TextBox 6"/>
          <p:cNvSpPr txBox="1"/>
          <p:nvPr/>
        </p:nvSpPr>
        <p:spPr>
          <a:xfrm>
            <a:off x="1162334" y="6157275"/>
            <a:ext cx="2876266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বাঁশের  কাজ </a:t>
            </a:r>
            <a:endParaRPr lang="en-US" sz="36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62600" y="6157274"/>
            <a:ext cx="2971800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মাছ চাষ 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43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7" grpId="0" animBg="1"/>
      <p:bldP spid="7" grpId="1" animBg="1"/>
      <p:bldP spid="8" grpId="0" animBg="1"/>
      <p:bldP spid="8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235</Words>
  <Application>Microsoft Office PowerPoint</Application>
  <PresentationFormat>On-screen Show (4:3)</PresentationFormat>
  <Paragraphs>53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NikoshBAN</vt:lpstr>
      <vt:lpstr>SutonnyMJ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SRDL ABUL KALAM</cp:lastModifiedBy>
  <cp:revision>127</cp:revision>
  <dcterms:created xsi:type="dcterms:W3CDTF">2006-08-16T00:00:00Z</dcterms:created>
  <dcterms:modified xsi:type="dcterms:W3CDTF">2019-11-16T15:51:14Z</dcterms:modified>
</cp:coreProperties>
</file>