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56" r:id="rId5"/>
    <p:sldId id="271" r:id="rId6"/>
    <p:sldId id="272" r:id="rId7"/>
    <p:sldId id="284" r:id="rId8"/>
    <p:sldId id="273" r:id="rId9"/>
    <p:sldId id="274" r:id="rId10"/>
    <p:sldId id="267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68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255B5-DC72-499B-BEF7-04CC88DAC52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7FBE3C-A3F5-43D9-A589-CFF16AE3233D}">
      <dgm:prSet phldrT="[Text]" custT="1"/>
      <dgm:spPr/>
      <dgm:t>
        <a:bodyPr/>
        <a:lstStyle/>
        <a:p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প্রকারভেদ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3F8CB0-1C15-4AA8-9710-79FF35F11B41}" type="parTrans" cxnId="{A5E9606E-F09E-4E8E-9F05-704D4E1785F5}">
      <dgm:prSet/>
      <dgm:spPr/>
      <dgm:t>
        <a:bodyPr/>
        <a:lstStyle/>
        <a:p>
          <a:endParaRPr lang="en-US"/>
        </a:p>
      </dgm:t>
    </dgm:pt>
    <dgm:pt modelId="{DB4B2B7F-4020-459E-9BE9-EA6B060CE923}" type="sibTrans" cxnId="{A5E9606E-F09E-4E8E-9F05-704D4E1785F5}">
      <dgm:prSet/>
      <dgm:spPr/>
      <dgm:t>
        <a:bodyPr/>
        <a:lstStyle/>
        <a:p>
          <a:endParaRPr lang="en-US"/>
        </a:p>
      </dgm:t>
    </dgm:pt>
    <dgm:pt modelId="{CCCBB9C1-445C-4097-8193-4ADAE55DF57B}">
      <dgm:prSet phldrT="[Text]" custT="1"/>
      <dgm:spPr/>
      <dgm:t>
        <a:bodyPr/>
        <a:lstStyle/>
        <a:p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FBD052-AC73-4C72-9206-86174D3E8A4D}" type="parTrans" cxnId="{8237BC7D-2D24-4C30-9DA1-57D16CBA9A75}">
      <dgm:prSet/>
      <dgm:spPr/>
      <dgm:t>
        <a:bodyPr/>
        <a:lstStyle/>
        <a:p>
          <a:endParaRPr lang="en-US"/>
        </a:p>
      </dgm:t>
    </dgm:pt>
    <dgm:pt modelId="{615F8459-297A-47BE-8F05-26F091E03E00}" type="sibTrans" cxnId="{8237BC7D-2D24-4C30-9DA1-57D16CBA9A75}">
      <dgm:prSet/>
      <dgm:spPr/>
      <dgm:t>
        <a:bodyPr/>
        <a:lstStyle/>
        <a:p>
          <a:endParaRPr lang="en-US"/>
        </a:p>
      </dgm:t>
    </dgm:pt>
    <dgm:pt modelId="{81E70813-6D6B-49E7-B935-B2E2DC5E56EA}">
      <dgm:prSet phldrT="[Text]" custT="1"/>
      <dgm:spPr/>
      <dgm:t>
        <a:bodyPr/>
        <a:lstStyle/>
        <a:p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46910F-0257-4C34-AB21-0EE30A751887}" type="parTrans" cxnId="{F081BC13-1937-4EBA-850C-497B35798E93}">
      <dgm:prSet/>
      <dgm:spPr/>
      <dgm:t>
        <a:bodyPr/>
        <a:lstStyle/>
        <a:p>
          <a:endParaRPr lang="en-US"/>
        </a:p>
      </dgm:t>
    </dgm:pt>
    <dgm:pt modelId="{E5803D70-CBA6-427A-96DB-9B22FEEAE4D5}" type="sibTrans" cxnId="{F081BC13-1937-4EBA-850C-497B35798E93}">
      <dgm:prSet/>
      <dgm:spPr/>
      <dgm:t>
        <a:bodyPr/>
        <a:lstStyle/>
        <a:p>
          <a:endParaRPr lang="en-US"/>
        </a:p>
      </dgm:t>
    </dgm:pt>
    <dgm:pt modelId="{7D6DA963-A027-470E-BFB8-BA06E647C1F9}" type="pres">
      <dgm:prSet presAssocID="{4E9255B5-DC72-499B-BEF7-04CC88DAC529}" presName="Name0" presStyleCnt="0">
        <dgm:presLayoutVars>
          <dgm:dir/>
          <dgm:resizeHandles val="exact"/>
        </dgm:presLayoutVars>
      </dgm:prSet>
      <dgm:spPr/>
    </dgm:pt>
    <dgm:pt modelId="{95E873A1-F6F4-4A02-8DED-F214783B6527}" type="pres">
      <dgm:prSet presAssocID="{AF7FBE3C-A3F5-43D9-A589-CFF16AE3233D}" presName="node" presStyleLbl="node1" presStyleIdx="0" presStyleCnt="3" custScaleX="126009" custScaleY="57890">
        <dgm:presLayoutVars>
          <dgm:bulletEnabled val="1"/>
        </dgm:presLayoutVars>
      </dgm:prSet>
      <dgm:spPr/>
    </dgm:pt>
    <dgm:pt modelId="{2A3AF114-EA6F-4873-89AB-60C72BC0424E}" type="pres">
      <dgm:prSet presAssocID="{DB4B2B7F-4020-459E-9BE9-EA6B060CE923}" presName="sibTrans" presStyleLbl="sibTrans2D1" presStyleIdx="0" presStyleCnt="3"/>
      <dgm:spPr/>
    </dgm:pt>
    <dgm:pt modelId="{E37F46B5-62F2-4B19-9AEB-C5FFA3ED4E28}" type="pres">
      <dgm:prSet presAssocID="{DB4B2B7F-4020-459E-9BE9-EA6B060CE923}" presName="connectorText" presStyleLbl="sibTrans2D1" presStyleIdx="0" presStyleCnt="3"/>
      <dgm:spPr/>
    </dgm:pt>
    <dgm:pt modelId="{8FE907D0-B74E-4B8F-8031-529E53BF4CF4}" type="pres">
      <dgm:prSet presAssocID="{CCCBB9C1-445C-4097-8193-4ADAE55DF57B}" presName="node" presStyleLbl="node1" presStyleIdx="1" presStyleCnt="3" custScaleX="86222" custScaleY="50431" custRadScaleRad="98632" custRadScaleInc="209978">
        <dgm:presLayoutVars>
          <dgm:bulletEnabled val="1"/>
        </dgm:presLayoutVars>
      </dgm:prSet>
      <dgm:spPr/>
    </dgm:pt>
    <dgm:pt modelId="{D6C035A3-5DD1-4638-92F8-E7AC4EB9C041}" type="pres">
      <dgm:prSet presAssocID="{615F8459-297A-47BE-8F05-26F091E03E00}" presName="sibTrans" presStyleLbl="sibTrans2D1" presStyleIdx="1" presStyleCnt="3"/>
      <dgm:spPr/>
    </dgm:pt>
    <dgm:pt modelId="{71B1B477-BA8A-4B83-B00C-0B9C8ABA134A}" type="pres">
      <dgm:prSet presAssocID="{615F8459-297A-47BE-8F05-26F091E03E00}" presName="connectorText" presStyleLbl="sibTrans2D1" presStyleIdx="1" presStyleCnt="3"/>
      <dgm:spPr/>
    </dgm:pt>
    <dgm:pt modelId="{CD7237A1-FBEC-4FF7-A84E-269557F4245C}" type="pres">
      <dgm:prSet presAssocID="{81E70813-6D6B-49E7-B935-B2E2DC5E56EA}" presName="node" presStyleLbl="node1" presStyleIdx="2" presStyleCnt="3" custScaleX="91773" custScaleY="51177" custRadScaleRad="97100" custRadScaleInc="-208308">
        <dgm:presLayoutVars>
          <dgm:bulletEnabled val="1"/>
        </dgm:presLayoutVars>
      </dgm:prSet>
      <dgm:spPr/>
    </dgm:pt>
    <dgm:pt modelId="{E845FA73-BBCC-4DF5-9F94-0F5001AA9EDF}" type="pres">
      <dgm:prSet presAssocID="{E5803D70-CBA6-427A-96DB-9B22FEEAE4D5}" presName="sibTrans" presStyleLbl="sibTrans2D1" presStyleIdx="2" presStyleCnt="3"/>
      <dgm:spPr/>
    </dgm:pt>
    <dgm:pt modelId="{1DFB30CC-1F67-4D19-8576-FE9C83D72957}" type="pres">
      <dgm:prSet presAssocID="{E5803D70-CBA6-427A-96DB-9B22FEEAE4D5}" presName="connectorText" presStyleLbl="sibTrans2D1" presStyleIdx="2" presStyleCnt="3"/>
      <dgm:spPr/>
    </dgm:pt>
  </dgm:ptLst>
  <dgm:cxnLst>
    <dgm:cxn modelId="{4A555904-5CAF-4194-9F8C-02C242152C61}" type="presOf" srcId="{E5803D70-CBA6-427A-96DB-9B22FEEAE4D5}" destId="{E845FA73-BBCC-4DF5-9F94-0F5001AA9EDF}" srcOrd="0" destOrd="0" presId="urn:microsoft.com/office/officeart/2005/8/layout/cycle7"/>
    <dgm:cxn modelId="{F54D5A12-1495-49D2-90F9-A91D931C3FC9}" type="presOf" srcId="{E5803D70-CBA6-427A-96DB-9B22FEEAE4D5}" destId="{1DFB30CC-1F67-4D19-8576-FE9C83D72957}" srcOrd="1" destOrd="0" presId="urn:microsoft.com/office/officeart/2005/8/layout/cycle7"/>
    <dgm:cxn modelId="{F081BC13-1937-4EBA-850C-497B35798E93}" srcId="{4E9255B5-DC72-499B-BEF7-04CC88DAC529}" destId="{81E70813-6D6B-49E7-B935-B2E2DC5E56EA}" srcOrd="2" destOrd="0" parTransId="{AB46910F-0257-4C34-AB21-0EE30A751887}" sibTransId="{E5803D70-CBA6-427A-96DB-9B22FEEAE4D5}"/>
    <dgm:cxn modelId="{0D72C92B-0174-4F44-9637-C474324E4D0E}" type="presOf" srcId="{615F8459-297A-47BE-8F05-26F091E03E00}" destId="{D6C035A3-5DD1-4638-92F8-E7AC4EB9C041}" srcOrd="0" destOrd="0" presId="urn:microsoft.com/office/officeart/2005/8/layout/cycle7"/>
    <dgm:cxn modelId="{A5E9606E-F09E-4E8E-9F05-704D4E1785F5}" srcId="{4E9255B5-DC72-499B-BEF7-04CC88DAC529}" destId="{AF7FBE3C-A3F5-43D9-A589-CFF16AE3233D}" srcOrd="0" destOrd="0" parTransId="{1E3F8CB0-1C15-4AA8-9710-79FF35F11B41}" sibTransId="{DB4B2B7F-4020-459E-9BE9-EA6B060CE923}"/>
    <dgm:cxn modelId="{4523E379-3D7E-4D8C-A6EC-F8F6ED0A9A29}" type="presOf" srcId="{DB4B2B7F-4020-459E-9BE9-EA6B060CE923}" destId="{E37F46B5-62F2-4B19-9AEB-C5FFA3ED4E28}" srcOrd="1" destOrd="0" presId="urn:microsoft.com/office/officeart/2005/8/layout/cycle7"/>
    <dgm:cxn modelId="{8237BC7D-2D24-4C30-9DA1-57D16CBA9A75}" srcId="{4E9255B5-DC72-499B-BEF7-04CC88DAC529}" destId="{CCCBB9C1-445C-4097-8193-4ADAE55DF57B}" srcOrd="1" destOrd="0" parTransId="{BDFBD052-AC73-4C72-9206-86174D3E8A4D}" sibTransId="{615F8459-297A-47BE-8F05-26F091E03E00}"/>
    <dgm:cxn modelId="{098C2B8D-1A7E-4447-8A5A-55602407F410}" type="presOf" srcId="{CCCBB9C1-445C-4097-8193-4ADAE55DF57B}" destId="{8FE907D0-B74E-4B8F-8031-529E53BF4CF4}" srcOrd="0" destOrd="0" presId="urn:microsoft.com/office/officeart/2005/8/layout/cycle7"/>
    <dgm:cxn modelId="{077F51A1-5184-47D1-B438-3C71746044F4}" type="presOf" srcId="{4E9255B5-DC72-499B-BEF7-04CC88DAC529}" destId="{7D6DA963-A027-470E-BFB8-BA06E647C1F9}" srcOrd="0" destOrd="0" presId="urn:microsoft.com/office/officeart/2005/8/layout/cycle7"/>
    <dgm:cxn modelId="{535DD6A1-7E7B-4213-A846-FE4F756E8054}" type="presOf" srcId="{615F8459-297A-47BE-8F05-26F091E03E00}" destId="{71B1B477-BA8A-4B83-B00C-0B9C8ABA134A}" srcOrd="1" destOrd="0" presId="urn:microsoft.com/office/officeart/2005/8/layout/cycle7"/>
    <dgm:cxn modelId="{8F66ABA7-D843-45AF-A650-EB974964B413}" type="presOf" srcId="{AF7FBE3C-A3F5-43D9-A589-CFF16AE3233D}" destId="{95E873A1-F6F4-4A02-8DED-F214783B6527}" srcOrd="0" destOrd="0" presId="urn:microsoft.com/office/officeart/2005/8/layout/cycle7"/>
    <dgm:cxn modelId="{C261C6BB-F3FA-4425-AE5B-40A4610D1299}" type="presOf" srcId="{DB4B2B7F-4020-459E-9BE9-EA6B060CE923}" destId="{2A3AF114-EA6F-4873-89AB-60C72BC0424E}" srcOrd="0" destOrd="0" presId="urn:microsoft.com/office/officeart/2005/8/layout/cycle7"/>
    <dgm:cxn modelId="{A17278DC-6883-4B84-AE09-D06B2BA42B45}" type="presOf" srcId="{81E70813-6D6B-49E7-B935-B2E2DC5E56EA}" destId="{CD7237A1-FBEC-4FF7-A84E-269557F4245C}" srcOrd="0" destOrd="0" presId="urn:microsoft.com/office/officeart/2005/8/layout/cycle7"/>
    <dgm:cxn modelId="{5F95C1DF-ADC5-47D0-858C-C46B4550D2D4}" type="presParOf" srcId="{7D6DA963-A027-470E-BFB8-BA06E647C1F9}" destId="{95E873A1-F6F4-4A02-8DED-F214783B6527}" srcOrd="0" destOrd="0" presId="urn:microsoft.com/office/officeart/2005/8/layout/cycle7"/>
    <dgm:cxn modelId="{7A82D38B-B7CA-4621-B9FE-527F2F34EBFC}" type="presParOf" srcId="{7D6DA963-A027-470E-BFB8-BA06E647C1F9}" destId="{2A3AF114-EA6F-4873-89AB-60C72BC0424E}" srcOrd="1" destOrd="0" presId="urn:microsoft.com/office/officeart/2005/8/layout/cycle7"/>
    <dgm:cxn modelId="{9B24ED99-AC3B-4C85-8CDE-EA60A350C728}" type="presParOf" srcId="{2A3AF114-EA6F-4873-89AB-60C72BC0424E}" destId="{E37F46B5-62F2-4B19-9AEB-C5FFA3ED4E28}" srcOrd="0" destOrd="0" presId="urn:microsoft.com/office/officeart/2005/8/layout/cycle7"/>
    <dgm:cxn modelId="{4A1CC825-7986-42A1-93E8-E29ED09EEE9C}" type="presParOf" srcId="{7D6DA963-A027-470E-BFB8-BA06E647C1F9}" destId="{8FE907D0-B74E-4B8F-8031-529E53BF4CF4}" srcOrd="2" destOrd="0" presId="urn:microsoft.com/office/officeart/2005/8/layout/cycle7"/>
    <dgm:cxn modelId="{06E5569B-269C-4033-8EC0-421AE579EDD6}" type="presParOf" srcId="{7D6DA963-A027-470E-BFB8-BA06E647C1F9}" destId="{D6C035A3-5DD1-4638-92F8-E7AC4EB9C041}" srcOrd="3" destOrd="0" presId="urn:microsoft.com/office/officeart/2005/8/layout/cycle7"/>
    <dgm:cxn modelId="{69EB5603-F316-4CE7-86DF-34D5B3AE1571}" type="presParOf" srcId="{D6C035A3-5DD1-4638-92F8-E7AC4EB9C041}" destId="{71B1B477-BA8A-4B83-B00C-0B9C8ABA134A}" srcOrd="0" destOrd="0" presId="urn:microsoft.com/office/officeart/2005/8/layout/cycle7"/>
    <dgm:cxn modelId="{FFDA400F-0290-46F6-BD1C-C7EB7DA9D35D}" type="presParOf" srcId="{7D6DA963-A027-470E-BFB8-BA06E647C1F9}" destId="{CD7237A1-FBEC-4FF7-A84E-269557F4245C}" srcOrd="4" destOrd="0" presId="urn:microsoft.com/office/officeart/2005/8/layout/cycle7"/>
    <dgm:cxn modelId="{70E39CC0-F122-4417-B079-A1A1ADAA1F1A}" type="presParOf" srcId="{7D6DA963-A027-470E-BFB8-BA06E647C1F9}" destId="{E845FA73-BBCC-4DF5-9F94-0F5001AA9EDF}" srcOrd="5" destOrd="0" presId="urn:microsoft.com/office/officeart/2005/8/layout/cycle7"/>
    <dgm:cxn modelId="{096D8FDA-E6DA-45E6-BAB4-DB5E76FD6264}" type="presParOf" srcId="{E845FA73-BBCC-4DF5-9F94-0F5001AA9EDF}" destId="{1DFB30CC-1F67-4D19-8576-FE9C83D729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C405C-AF29-4A02-864B-E31851D0564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9B0B0C-7762-4B3A-A8A0-4A0F72E86F6A}">
      <dgm:prSet phldrT="[Text]" custT="1"/>
      <dgm:spPr/>
      <dgm:t>
        <a:bodyPr/>
        <a:lstStyle/>
        <a:p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গুন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723868-E18B-4860-A54F-855C57B1AA77}" type="parTrans" cxnId="{70677832-8609-45C1-812A-8B971397FC55}">
      <dgm:prSet/>
      <dgm:spPr/>
      <dgm:t>
        <a:bodyPr/>
        <a:lstStyle/>
        <a:p>
          <a:endParaRPr lang="en-US"/>
        </a:p>
      </dgm:t>
    </dgm:pt>
    <dgm:pt modelId="{C279D4DB-65FA-437F-91BD-EF64D8B053BE}" type="sibTrans" cxnId="{70677832-8609-45C1-812A-8B971397FC55}">
      <dgm:prSet/>
      <dgm:spPr/>
      <dgm:t>
        <a:bodyPr/>
        <a:lstStyle/>
        <a:p>
          <a:endParaRPr lang="en-US"/>
        </a:p>
      </dgm:t>
    </dgm:pt>
    <dgm:pt modelId="{31F6E6CC-D9E1-42BD-BB6E-F1B226FA8871}">
      <dgm:prSet phldrT="[Text]"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প্রতিষ্ঠিত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E765E6-4E1A-4CA7-958A-47985BD083D8}" type="parTrans" cxnId="{F949AC2C-1F35-4339-8418-A63AC82EAAD1}">
      <dgm:prSet/>
      <dgm:spPr/>
      <dgm:t>
        <a:bodyPr/>
        <a:lstStyle/>
        <a:p>
          <a:endParaRPr lang="en-US"/>
        </a:p>
      </dgm:t>
    </dgm:pt>
    <dgm:pt modelId="{5C5FB7F4-9FFA-4410-ABEF-C9DA1CD89C48}" type="sibTrans" cxnId="{F949AC2C-1F35-4339-8418-A63AC82EAAD1}">
      <dgm:prSet/>
      <dgm:spPr/>
      <dgm:t>
        <a:bodyPr/>
        <a:lstStyle/>
        <a:p>
          <a:endParaRPr lang="en-US"/>
        </a:p>
      </dgm:t>
    </dgm:pt>
    <dgm:pt modelId="{F5B79036-D3F9-4527-B1A4-9CF020C5EFFD}">
      <dgm:prSet phldrT="[Text]"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দ্বায়িত্বশীল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FD7933-263B-438E-A0E7-482D801008EA}" type="parTrans" cxnId="{6B1D50FC-ED1F-4FE5-B508-52FFCAA73096}">
      <dgm:prSet/>
      <dgm:spPr/>
      <dgm:t>
        <a:bodyPr/>
        <a:lstStyle/>
        <a:p>
          <a:endParaRPr lang="en-US"/>
        </a:p>
      </dgm:t>
    </dgm:pt>
    <dgm:pt modelId="{F878DD2A-F9CD-4F9B-9023-16A794BF412B}" type="sibTrans" cxnId="{6B1D50FC-ED1F-4FE5-B508-52FFCAA73096}">
      <dgm:prSet/>
      <dgm:spPr/>
      <dgm:t>
        <a:bodyPr/>
        <a:lstStyle/>
        <a:p>
          <a:endParaRPr lang="en-US"/>
        </a:p>
      </dgm:t>
    </dgm:pt>
    <dgm:pt modelId="{0773F22F-445D-4274-9763-15D96B47C005}">
      <dgm:prSet phldrT="[Text]"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ভোটে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নির্বাচিত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E9FBE3-4B6D-40BB-93A2-201C6FAFE58B}" type="parTrans" cxnId="{86062AB7-E817-4A1F-B89F-D2119D1E8A59}">
      <dgm:prSet/>
      <dgm:spPr/>
      <dgm:t>
        <a:bodyPr/>
        <a:lstStyle/>
        <a:p>
          <a:endParaRPr lang="en-US"/>
        </a:p>
      </dgm:t>
    </dgm:pt>
    <dgm:pt modelId="{F346658A-425A-41E3-A500-A6EE14C2647B}" type="sibTrans" cxnId="{86062AB7-E817-4A1F-B89F-D2119D1E8A59}">
      <dgm:prSet/>
      <dgm:spPr/>
      <dgm:t>
        <a:bodyPr/>
        <a:lstStyle/>
        <a:p>
          <a:endParaRPr lang="en-US"/>
        </a:p>
      </dgm:t>
    </dgm:pt>
    <dgm:pt modelId="{36F85BEE-3779-4FFB-97C3-8F7CD3BFA80E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জনগনের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জবাবদিহিতা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BEB171-CB68-449F-ADAC-C4623A7E4F39}" type="parTrans" cxnId="{E4E11F73-5847-4008-8A16-A6C067241CE5}">
      <dgm:prSet/>
      <dgm:spPr/>
      <dgm:t>
        <a:bodyPr/>
        <a:lstStyle/>
        <a:p>
          <a:endParaRPr lang="en-US"/>
        </a:p>
      </dgm:t>
    </dgm:pt>
    <dgm:pt modelId="{C162429E-EF6E-4C8B-8D43-2875CC3F5A65}" type="sibTrans" cxnId="{E4E11F73-5847-4008-8A16-A6C067241CE5}">
      <dgm:prSet/>
      <dgm:spPr/>
      <dgm:t>
        <a:bodyPr/>
        <a:lstStyle/>
        <a:p>
          <a:endParaRPr lang="en-US"/>
        </a:p>
      </dgm:t>
    </dgm:pt>
    <dgm:pt modelId="{75EB6C3E-952E-4453-B336-9DB8381A8979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নীতি-নির্ধারনে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জনগনের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প্রাধান্য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DCCFA4-6D04-4C35-AF44-95E7E8A09139}" type="parTrans" cxnId="{41F5A948-78F7-4ECF-B694-4A0984062000}">
      <dgm:prSet/>
      <dgm:spPr/>
      <dgm:t>
        <a:bodyPr/>
        <a:lstStyle/>
        <a:p>
          <a:endParaRPr lang="en-US"/>
        </a:p>
      </dgm:t>
    </dgm:pt>
    <dgm:pt modelId="{8826AF08-587E-44C1-996E-C29C486A5AF8}" type="sibTrans" cxnId="{41F5A948-78F7-4ECF-B694-4A0984062000}">
      <dgm:prSet/>
      <dgm:spPr/>
      <dgm:t>
        <a:bodyPr/>
        <a:lstStyle/>
        <a:p>
          <a:endParaRPr lang="en-US"/>
        </a:p>
      </dgm:t>
    </dgm:pt>
    <dgm:pt modelId="{0260AD5E-CB16-4651-9CB1-9454A1AF5A93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ব্যক্তিস্বাধীনতা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বাকস্বাধীনতা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741C1CD0-BC13-48EF-A7CC-E5BAB325F17B}" type="parTrans" cxnId="{234214C3-7CED-4C36-8BC9-8689C06FE879}">
      <dgm:prSet/>
      <dgm:spPr/>
      <dgm:t>
        <a:bodyPr/>
        <a:lstStyle/>
        <a:p>
          <a:endParaRPr lang="en-US"/>
        </a:p>
      </dgm:t>
    </dgm:pt>
    <dgm:pt modelId="{6A7EF136-4F64-4906-9289-6D0CFCC934D8}" type="sibTrans" cxnId="{234214C3-7CED-4C36-8BC9-8689C06FE879}">
      <dgm:prSet/>
      <dgm:spPr/>
      <dgm:t>
        <a:bodyPr/>
        <a:lstStyle/>
        <a:p>
          <a:endParaRPr lang="en-US"/>
        </a:p>
      </dgm:t>
    </dgm:pt>
    <dgm:pt modelId="{5E20094A-0CE3-4A88-8F9A-C3575313C87D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চেতনার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সৃষ্ট্রি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48EAF0-3925-4FF2-A256-53032E832718}" type="parTrans" cxnId="{06759775-9B6F-4590-B330-83A25E07ABAC}">
      <dgm:prSet/>
      <dgm:spPr/>
      <dgm:t>
        <a:bodyPr/>
        <a:lstStyle/>
        <a:p>
          <a:endParaRPr lang="en-US"/>
        </a:p>
      </dgm:t>
    </dgm:pt>
    <dgm:pt modelId="{E568CB00-58E2-4664-A3B3-B160DE7AB884}" type="sibTrans" cxnId="{06759775-9B6F-4590-B330-83A25E07ABAC}">
      <dgm:prSet/>
      <dgm:spPr/>
      <dgm:t>
        <a:bodyPr/>
        <a:lstStyle/>
        <a:p>
          <a:endParaRPr lang="en-US"/>
        </a:p>
      </dgm:t>
    </dgm:pt>
    <dgm:pt modelId="{06A410D1-9733-4365-9105-1AA69386442D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জনকল্যাণকামী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4CC48F-4225-48A1-934E-5FDF2599CE2E}" type="parTrans" cxnId="{F877B999-0C4A-4429-ADC9-05D871CD4CF3}">
      <dgm:prSet/>
      <dgm:spPr/>
      <dgm:t>
        <a:bodyPr/>
        <a:lstStyle/>
        <a:p>
          <a:endParaRPr lang="en-US"/>
        </a:p>
      </dgm:t>
    </dgm:pt>
    <dgm:pt modelId="{E9C71FF2-7B31-4829-A0CA-99BF5340547B}" type="sibTrans" cxnId="{F877B999-0C4A-4429-ADC9-05D871CD4CF3}">
      <dgm:prSet/>
      <dgm:spPr/>
      <dgm:t>
        <a:bodyPr/>
        <a:lstStyle/>
        <a:p>
          <a:endParaRPr lang="en-US"/>
        </a:p>
      </dgm:t>
    </dgm:pt>
    <dgm:pt modelId="{5A08A20A-06DE-49CE-881C-24926CB04A1D}" type="pres">
      <dgm:prSet presAssocID="{D72C405C-AF29-4A02-864B-E31851D0564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55374F-DA11-439B-B971-3AABFA22FE3F}" type="pres">
      <dgm:prSet presAssocID="{D29B0B0C-7762-4B3A-A8A0-4A0F72E86F6A}" presName="root1" presStyleCnt="0"/>
      <dgm:spPr/>
    </dgm:pt>
    <dgm:pt modelId="{79AA2FEB-A4CC-4AE2-9E9D-A85398D6FABD}" type="pres">
      <dgm:prSet presAssocID="{D29B0B0C-7762-4B3A-A8A0-4A0F72E86F6A}" presName="LevelOneTextNode" presStyleLbl="node0" presStyleIdx="0" presStyleCnt="1" custAng="5400000" custScaleX="64830" custScaleY="44827" custLinFactX="-1113" custLinFactNeighborX="-100000" custLinFactNeighborY="0">
        <dgm:presLayoutVars>
          <dgm:chPref val="3"/>
        </dgm:presLayoutVars>
      </dgm:prSet>
      <dgm:spPr/>
    </dgm:pt>
    <dgm:pt modelId="{E845C461-0622-49A6-8DE5-EE4DB311B351}" type="pres">
      <dgm:prSet presAssocID="{D29B0B0C-7762-4B3A-A8A0-4A0F72E86F6A}" presName="level2hierChild" presStyleCnt="0"/>
      <dgm:spPr/>
    </dgm:pt>
    <dgm:pt modelId="{7A36B865-9D25-4BA6-B7B6-FED178878E91}" type="pres">
      <dgm:prSet presAssocID="{61E765E6-4E1A-4CA7-958A-47985BD083D8}" presName="conn2-1" presStyleLbl="parChTrans1D2" presStyleIdx="0" presStyleCnt="8"/>
      <dgm:spPr/>
    </dgm:pt>
    <dgm:pt modelId="{53D19C0A-2A2F-4B97-9BBC-A5986D54343E}" type="pres">
      <dgm:prSet presAssocID="{61E765E6-4E1A-4CA7-958A-47985BD083D8}" presName="connTx" presStyleLbl="parChTrans1D2" presStyleIdx="0" presStyleCnt="8"/>
      <dgm:spPr/>
    </dgm:pt>
    <dgm:pt modelId="{A3DE5F92-CC90-49C6-82E5-FD3F0D41F208}" type="pres">
      <dgm:prSet presAssocID="{31F6E6CC-D9E1-42BD-BB6E-F1B226FA8871}" presName="root2" presStyleCnt="0"/>
      <dgm:spPr/>
    </dgm:pt>
    <dgm:pt modelId="{F419ADA5-BB1B-4CE1-B3FB-4F7F52FE5F49}" type="pres">
      <dgm:prSet presAssocID="{31F6E6CC-D9E1-42BD-BB6E-F1B226FA8871}" presName="LevelTwoTextNode" presStyleLbl="node2" presStyleIdx="0" presStyleCnt="8" custScaleX="90587" custScaleY="48447" custLinFactNeighborX="41299" custLinFactNeighborY="19765">
        <dgm:presLayoutVars>
          <dgm:chPref val="3"/>
        </dgm:presLayoutVars>
      </dgm:prSet>
      <dgm:spPr/>
    </dgm:pt>
    <dgm:pt modelId="{E4B19C76-6BE9-4BB5-B846-233CD34F0C15}" type="pres">
      <dgm:prSet presAssocID="{31F6E6CC-D9E1-42BD-BB6E-F1B226FA8871}" presName="level3hierChild" presStyleCnt="0"/>
      <dgm:spPr/>
    </dgm:pt>
    <dgm:pt modelId="{A7B32122-1D4A-4248-8222-843B893FE356}" type="pres">
      <dgm:prSet presAssocID="{12FD7933-263B-438E-A0E7-482D801008EA}" presName="conn2-1" presStyleLbl="parChTrans1D2" presStyleIdx="1" presStyleCnt="8"/>
      <dgm:spPr/>
    </dgm:pt>
    <dgm:pt modelId="{E4B20AB9-275E-48BC-9EA5-19C5038FD918}" type="pres">
      <dgm:prSet presAssocID="{12FD7933-263B-438E-A0E7-482D801008EA}" presName="connTx" presStyleLbl="parChTrans1D2" presStyleIdx="1" presStyleCnt="8"/>
      <dgm:spPr/>
    </dgm:pt>
    <dgm:pt modelId="{C043E0D0-9E68-495C-8667-94C92342A91F}" type="pres">
      <dgm:prSet presAssocID="{F5B79036-D3F9-4527-B1A4-9CF020C5EFFD}" presName="root2" presStyleCnt="0"/>
      <dgm:spPr/>
    </dgm:pt>
    <dgm:pt modelId="{C25FD6EE-B385-40ED-8EC6-6BF81708C508}" type="pres">
      <dgm:prSet presAssocID="{F5B79036-D3F9-4527-B1A4-9CF020C5EFFD}" presName="LevelTwoTextNode" presStyleLbl="node2" presStyleIdx="1" presStyleCnt="8" custScaleX="81096" custScaleY="42686" custLinFactNeighborX="43313" custLinFactNeighborY="10991">
        <dgm:presLayoutVars>
          <dgm:chPref val="3"/>
        </dgm:presLayoutVars>
      </dgm:prSet>
      <dgm:spPr/>
    </dgm:pt>
    <dgm:pt modelId="{8F9E0E36-8491-405C-BDEF-D73FA024D8C8}" type="pres">
      <dgm:prSet presAssocID="{F5B79036-D3F9-4527-B1A4-9CF020C5EFFD}" presName="level3hierChild" presStyleCnt="0"/>
      <dgm:spPr/>
    </dgm:pt>
    <dgm:pt modelId="{19E8B517-4C6D-4122-B024-6366D794AC4B}" type="pres">
      <dgm:prSet presAssocID="{CEE9FBE3-4B6D-40BB-93A2-201C6FAFE58B}" presName="conn2-1" presStyleLbl="parChTrans1D2" presStyleIdx="2" presStyleCnt="8"/>
      <dgm:spPr/>
    </dgm:pt>
    <dgm:pt modelId="{2FF171AA-B977-4954-B424-7D99EF205802}" type="pres">
      <dgm:prSet presAssocID="{CEE9FBE3-4B6D-40BB-93A2-201C6FAFE58B}" presName="connTx" presStyleLbl="parChTrans1D2" presStyleIdx="2" presStyleCnt="8"/>
      <dgm:spPr/>
    </dgm:pt>
    <dgm:pt modelId="{9AC12598-2B7E-4210-9948-FE0A723D7A97}" type="pres">
      <dgm:prSet presAssocID="{0773F22F-445D-4274-9763-15D96B47C005}" presName="root2" presStyleCnt="0"/>
      <dgm:spPr/>
    </dgm:pt>
    <dgm:pt modelId="{B5F3A8CB-7C9B-4FAE-BE4F-8AE49595350B}" type="pres">
      <dgm:prSet presAssocID="{0773F22F-445D-4274-9763-15D96B47C005}" presName="LevelTwoTextNode" presStyleLbl="node2" presStyleIdx="2" presStyleCnt="8" custScaleX="86378" custScaleY="48340" custLinFactNeighborX="43017" custLinFactNeighborY="2931">
        <dgm:presLayoutVars>
          <dgm:chPref val="3"/>
        </dgm:presLayoutVars>
      </dgm:prSet>
      <dgm:spPr/>
    </dgm:pt>
    <dgm:pt modelId="{0D24D0B0-0DF0-4B64-A6E4-E125BFF1F738}" type="pres">
      <dgm:prSet presAssocID="{0773F22F-445D-4274-9763-15D96B47C005}" presName="level3hierChild" presStyleCnt="0"/>
      <dgm:spPr/>
    </dgm:pt>
    <dgm:pt modelId="{EDCE9280-F859-4F1C-BF32-4DAB529B0A87}" type="pres">
      <dgm:prSet presAssocID="{AFBEB171-CB68-449F-ADAC-C4623A7E4F39}" presName="conn2-1" presStyleLbl="parChTrans1D2" presStyleIdx="3" presStyleCnt="8"/>
      <dgm:spPr/>
    </dgm:pt>
    <dgm:pt modelId="{50D5AF96-32BE-47DF-A29E-63CCFC6C50E8}" type="pres">
      <dgm:prSet presAssocID="{AFBEB171-CB68-449F-ADAC-C4623A7E4F39}" presName="connTx" presStyleLbl="parChTrans1D2" presStyleIdx="3" presStyleCnt="8"/>
      <dgm:spPr/>
    </dgm:pt>
    <dgm:pt modelId="{721897F4-C35B-45B4-9E12-152FD25CC434}" type="pres">
      <dgm:prSet presAssocID="{36F85BEE-3779-4FFB-97C3-8F7CD3BFA80E}" presName="root2" presStyleCnt="0"/>
      <dgm:spPr/>
    </dgm:pt>
    <dgm:pt modelId="{8B7A8236-F895-45E8-BDB2-C2CE83764E5B}" type="pres">
      <dgm:prSet presAssocID="{36F85BEE-3779-4FFB-97C3-8F7CD3BFA80E}" presName="LevelTwoTextNode" presStyleLbl="node2" presStyleIdx="3" presStyleCnt="8" custScaleX="92774" custScaleY="52640" custLinFactNeighborX="41461" custLinFactNeighborY="9167">
        <dgm:presLayoutVars>
          <dgm:chPref val="3"/>
        </dgm:presLayoutVars>
      </dgm:prSet>
      <dgm:spPr/>
    </dgm:pt>
    <dgm:pt modelId="{4FEAA654-B510-45DC-96A6-EE60B8FA2D66}" type="pres">
      <dgm:prSet presAssocID="{36F85BEE-3779-4FFB-97C3-8F7CD3BFA80E}" presName="level3hierChild" presStyleCnt="0"/>
      <dgm:spPr/>
    </dgm:pt>
    <dgm:pt modelId="{3E7EAF5B-FFCC-4B5D-BDD6-6518B729A98F}" type="pres">
      <dgm:prSet presAssocID="{3ADCCFA4-6D04-4C35-AF44-95E7E8A09139}" presName="conn2-1" presStyleLbl="parChTrans1D2" presStyleIdx="4" presStyleCnt="8"/>
      <dgm:spPr/>
    </dgm:pt>
    <dgm:pt modelId="{FB8CC8C7-2FE5-495D-B885-09F885C216BE}" type="pres">
      <dgm:prSet presAssocID="{3ADCCFA4-6D04-4C35-AF44-95E7E8A09139}" presName="connTx" presStyleLbl="parChTrans1D2" presStyleIdx="4" presStyleCnt="8"/>
      <dgm:spPr/>
    </dgm:pt>
    <dgm:pt modelId="{8BE963E2-DBCE-4993-A9BA-C6183DE762FE}" type="pres">
      <dgm:prSet presAssocID="{75EB6C3E-952E-4453-B336-9DB8381A8979}" presName="root2" presStyleCnt="0"/>
      <dgm:spPr/>
    </dgm:pt>
    <dgm:pt modelId="{76B40761-4EF7-4BE1-946B-13AD38FA0850}" type="pres">
      <dgm:prSet presAssocID="{75EB6C3E-952E-4453-B336-9DB8381A8979}" presName="LevelTwoTextNode" presStyleLbl="node2" presStyleIdx="4" presStyleCnt="8" custScaleX="98859" custScaleY="48256" custLinFactNeighborX="41219" custLinFactNeighborY="3799">
        <dgm:presLayoutVars>
          <dgm:chPref val="3"/>
        </dgm:presLayoutVars>
      </dgm:prSet>
      <dgm:spPr/>
    </dgm:pt>
    <dgm:pt modelId="{952D0AE2-E883-4D00-8A63-9BF1BBDA279F}" type="pres">
      <dgm:prSet presAssocID="{75EB6C3E-952E-4453-B336-9DB8381A8979}" presName="level3hierChild" presStyleCnt="0"/>
      <dgm:spPr/>
    </dgm:pt>
    <dgm:pt modelId="{73F6470A-4C55-4E19-8BB0-66414E0C3509}" type="pres">
      <dgm:prSet presAssocID="{741C1CD0-BC13-48EF-A7CC-E5BAB325F17B}" presName="conn2-1" presStyleLbl="parChTrans1D2" presStyleIdx="5" presStyleCnt="8"/>
      <dgm:spPr/>
    </dgm:pt>
    <dgm:pt modelId="{47098496-E42D-4FFC-BD69-F32802D986C2}" type="pres">
      <dgm:prSet presAssocID="{741C1CD0-BC13-48EF-A7CC-E5BAB325F17B}" presName="connTx" presStyleLbl="parChTrans1D2" presStyleIdx="5" presStyleCnt="8"/>
      <dgm:spPr/>
    </dgm:pt>
    <dgm:pt modelId="{7EE97542-722B-4D05-B68B-79B6F4AEDEB3}" type="pres">
      <dgm:prSet presAssocID="{0260AD5E-CB16-4651-9CB1-9454A1AF5A93}" presName="root2" presStyleCnt="0"/>
      <dgm:spPr/>
    </dgm:pt>
    <dgm:pt modelId="{74AEA917-DEEA-4F97-BB3B-CE28CA02015D}" type="pres">
      <dgm:prSet presAssocID="{0260AD5E-CB16-4651-9CB1-9454A1AF5A93}" presName="LevelTwoTextNode" presStyleLbl="node2" presStyleIdx="5" presStyleCnt="8" custScaleY="52439" custLinFactNeighborX="41753" custLinFactNeighborY="3068">
        <dgm:presLayoutVars>
          <dgm:chPref val="3"/>
        </dgm:presLayoutVars>
      </dgm:prSet>
      <dgm:spPr/>
    </dgm:pt>
    <dgm:pt modelId="{BB4F6AC0-395C-41AF-BDA8-A7E52F97C920}" type="pres">
      <dgm:prSet presAssocID="{0260AD5E-CB16-4651-9CB1-9454A1AF5A93}" presName="level3hierChild" presStyleCnt="0"/>
      <dgm:spPr/>
    </dgm:pt>
    <dgm:pt modelId="{A597544D-F72A-4388-B345-F0E11684AC81}" type="pres">
      <dgm:prSet presAssocID="{3F48EAF0-3925-4FF2-A256-53032E832718}" presName="conn2-1" presStyleLbl="parChTrans1D2" presStyleIdx="6" presStyleCnt="8"/>
      <dgm:spPr/>
    </dgm:pt>
    <dgm:pt modelId="{D8D85909-EF4A-4E41-AA59-63F5FF8EA03F}" type="pres">
      <dgm:prSet presAssocID="{3F48EAF0-3925-4FF2-A256-53032E832718}" presName="connTx" presStyleLbl="parChTrans1D2" presStyleIdx="6" presStyleCnt="8"/>
      <dgm:spPr/>
    </dgm:pt>
    <dgm:pt modelId="{36BC1898-3F27-48A6-B5FE-4D90FD633DA5}" type="pres">
      <dgm:prSet presAssocID="{5E20094A-0CE3-4A88-8F9A-C3575313C87D}" presName="root2" presStyleCnt="0"/>
      <dgm:spPr/>
    </dgm:pt>
    <dgm:pt modelId="{84D5C9E4-20C6-45F0-ABC4-4E9CC1566B83}" type="pres">
      <dgm:prSet presAssocID="{5E20094A-0CE3-4A88-8F9A-C3575313C87D}" presName="LevelTwoTextNode" presStyleLbl="node2" presStyleIdx="6" presStyleCnt="8" custScaleX="93410" custScaleY="48023" custLinFactNeighborX="41506" custLinFactNeighborY="1822">
        <dgm:presLayoutVars>
          <dgm:chPref val="3"/>
        </dgm:presLayoutVars>
      </dgm:prSet>
      <dgm:spPr/>
    </dgm:pt>
    <dgm:pt modelId="{BAD9D92B-1A44-4B6C-B349-2730A5438E97}" type="pres">
      <dgm:prSet presAssocID="{5E20094A-0CE3-4A88-8F9A-C3575313C87D}" presName="level3hierChild" presStyleCnt="0"/>
      <dgm:spPr/>
    </dgm:pt>
    <dgm:pt modelId="{240BE791-8F9D-4621-A3AF-B43D3CBB4E94}" type="pres">
      <dgm:prSet presAssocID="{BA4CC48F-4225-48A1-934E-5FDF2599CE2E}" presName="conn2-1" presStyleLbl="parChTrans1D2" presStyleIdx="7" presStyleCnt="8"/>
      <dgm:spPr/>
    </dgm:pt>
    <dgm:pt modelId="{7487E062-70B9-4344-91B6-C3256A974061}" type="pres">
      <dgm:prSet presAssocID="{BA4CC48F-4225-48A1-934E-5FDF2599CE2E}" presName="connTx" presStyleLbl="parChTrans1D2" presStyleIdx="7" presStyleCnt="8"/>
      <dgm:spPr/>
    </dgm:pt>
    <dgm:pt modelId="{8DC1D876-0431-4E2B-8A12-DF321ADBB4F6}" type="pres">
      <dgm:prSet presAssocID="{06A410D1-9733-4365-9105-1AA69386442D}" presName="root2" presStyleCnt="0"/>
      <dgm:spPr/>
    </dgm:pt>
    <dgm:pt modelId="{6FBE22B7-D6C1-4258-832A-7F6FBC3C7689}" type="pres">
      <dgm:prSet presAssocID="{06A410D1-9733-4365-9105-1AA69386442D}" presName="LevelTwoTextNode" presStyleLbl="node2" presStyleIdx="7" presStyleCnt="8" custScaleX="98992" custScaleY="52314" custLinFactNeighborX="41867" custLinFactNeighborY="-8545">
        <dgm:presLayoutVars>
          <dgm:chPref val="3"/>
        </dgm:presLayoutVars>
      </dgm:prSet>
      <dgm:spPr/>
    </dgm:pt>
    <dgm:pt modelId="{AE5ED990-4AFC-42FA-82DB-7F45519E7220}" type="pres">
      <dgm:prSet presAssocID="{06A410D1-9733-4365-9105-1AA69386442D}" presName="level3hierChild" presStyleCnt="0"/>
      <dgm:spPr/>
    </dgm:pt>
  </dgm:ptLst>
  <dgm:cxnLst>
    <dgm:cxn modelId="{1DCD4807-E766-4467-8F37-0B62F852E21B}" type="presOf" srcId="{61E765E6-4E1A-4CA7-958A-47985BD083D8}" destId="{53D19C0A-2A2F-4B97-9BBC-A5986D54343E}" srcOrd="1" destOrd="0" presId="urn:microsoft.com/office/officeart/2008/layout/HorizontalMultiLevelHierarchy"/>
    <dgm:cxn modelId="{5A8A4F0A-CE95-40D6-A981-83E126879D02}" type="presOf" srcId="{75EB6C3E-952E-4453-B336-9DB8381A8979}" destId="{76B40761-4EF7-4BE1-946B-13AD38FA0850}" srcOrd="0" destOrd="0" presId="urn:microsoft.com/office/officeart/2008/layout/HorizontalMultiLevelHierarchy"/>
    <dgm:cxn modelId="{44E5E70B-7298-4E48-9DA6-44FAC9B219CC}" type="presOf" srcId="{BA4CC48F-4225-48A1-934E-5FDF2599CE2E}" destId="{7487E062-70B9-4344-91B6-C3256A974061}" srcOrd="1" destOrd="0" presId="urn:microsoft.com/office/officeart/2008/layout/HorizontalMultiLevelHierarchy"/>
    <dgm:cxn modelId="{03F39413-1E5F-49A3-A9E7-26C159A01CBC}" type="presOf" srcId="{741C1CD0-BC13-48EF-A7CC-E5BAB325F17B}" destId="{47098496-E42D-4FFC-BD69-F32802D986C2}" srcOrd="1" destOrd="0" presId="urn:microsoft.com/office/officeart/2008/layout/HorizontalMultiLevelHierarchy"/>
    <dgm:cxn modelId="{8458EA1E-C60A-4ED7-8C56-88C256C3192B}" type="presOf" srcId="{0260AD5E-CB16-4651-9CB1-9454A1AF5A93}" destId="{74AEA917-DEEA-4F97-BB3B-CE28CA02015D}" srcOrd="0" destOrd="0" presId="urn:microsoft.com/office/officeart/2008/layout/HorizontalMultiLevelHierarchy"/>
    <dgm:cxn modelId="{DEA03029-6102-4E4A-B9D3-9F7033B5701E}" type="presOf" srcId="{CEE9FBE3-4B6D-40BB-93A2-201C6FAFE58B}" destId="{19E8B517-4C6D-4122-B024-6366D794AC4B}" srcOrd="0" destOrd="0" presId="urn:microsoft.com/office/officeart/2008/layout/HorizontalMultiLevelHierarchy"/>
    <dgm:cxn modelId="{F949AC2C-1F35-4339-8418-A63AC82EAAD1}" srcId="{D29B0B0C-7762-4B3A-A8A0-4A0F72E86F6A}" destId="{31F6E6CC-D9E1-42BD-BB6E-F1B226FA8871}" srcOrd="0" destOrd="0" parTransId="{61E765E6-4E1A-4CA7-958A-47985BD083D8}" sibTransId="{5C5FB7F4-9FFA-4410-ABEF-C9DA1CD89C48}"/>
    <dgm:cxn modelId="{70677832-8609-45C1-812A-8B971397FC55}" srcId="{D72C405C-AF29-4A02-864B-E31851D05648}" destId="{D29B0B0C-7762-4B3A-A8A0-4A0F72E86F6A}" srcOrd="0" destOrd="0" parTransId="{A7723868-E18B-4860-A54F-855C57B1AA77}" sibTransId="{C279D4DB-65FA-437F-91BD-EF64D8B053BE}"/>
    <dgm:cxn modelId="{705C4733-9660-47B7-85C4-D3648841F1BD}" type="presOf" srcId="{3ADCCFA4-6D04-4C35-AF44-95E7E8A09139}" destId="{3E7EAF5B-FFCC-4B5D-BDD6-6518B729A98F}" srcOrd="0" destOrd="0" presId="urn:microsoft.com/office/officeart/2008/layout/HorizontalMultiLevelHierarchy"/>
    <dgm:cxn modelId="{FD49903F-046A-43F7-B0A2-A9E02E1CAAEF}" type="presOf" srcId="{12FD7933-263B-438E-A0E7-482D801008EA}" destId="{E4B20AB9-275E-48BC-9EA5-19C5038FD918}" srcOrd="1" destOrd="0" presId="urn:microsoft.com/office/officeart/2008/layout/HorizontalMultiLevelHierarchy"/>
    <dgm:cxn modelId="{347D4964-4738-46B3-835A-6B523F2BA9E4}" type="presOf" srcId="{F5B79036-D3F9-4527-B1A4-9CF020C5EFFD}" destId="{C25FD6EE-B385-40ED-8EC6-6BF81708C508}" srcOrd="0" destOrd="0" presId="urn:microsoft.com/office/officeart/2008/layout/HorizontalMultiLevelHierarchy"/>
    <dgm:cxn modelId="{41F5A948-78F7-4ECF-B694-4A0984062000}" srcId="{D29B0B0C-7762-4B3A-A8A0-4A0F72E86F6A}" destId="{75EB6C3E-952E-4453-B336-9DB8381A8979}" srcOrd="4" destOrd="0" parTransId="{3ADCCFA4-6D04-4C35-AF44-95E7E8A09139}" sibTransId="{8826AF08-587E-44C1-996E-C29C486A5AF8}"/>
    <dgm:cxn modelId="{30880C50-66E9-4003-9328-E5F7DCDE690C}" type="presOf" srcId="{3F48EAF0-3925-4FF2-A256-53032E832718}" destId="{A597544D-F72A-4388-B345-F0E11684AC81}" srcOrd="0" destOrd="0" presId="urn:microsoft.com/office/officeart/2008/layout/HorizontalMultiLevelHierarchy"/>
    <dgm:cxn modelId="{E4E11F73-5847-4008-8A16-A6C067241CE5}" srcId="{D29B0B0C-7762-4B3A-A8A0-4A0F72E86F6A}" destId="{36F85BEE-3779-4FFB-97C3-8F7CD3BFA80E}" srcOrd="3" destOrd="0" parTransId="{AFBEB171-CB68-449F-ADAC-C4623A7E4F39}" sibTransId="{C162429E-EF6E-4C8B-8D43-2875CC3F5A65}"/>
    <dgm:cxn modelId="{06759775-9B6F-4590-B330-83A25E07ABAC}" srcId="{D29B0B0C-7762-4B3A-A8A0-4A0F72E86F6A}" destId="{5E20094A-0CE3-4A88-8F9A-C3575313C87D}" srcOrd="6" destOrd="0" parTransId="{3F48EAF0-3925-4FF2-A256-53032E832718}" sibTransId="{E568CB00-58E2-4664-A3B3-B160DE7AB884}"/>
    <dgm:cxn modelId="{B2B23058-1DF9-40A3-8F24-B962B741DB58}" type="presOf" srcId="{0773F22F-445D-4274-9763-15D96B47C005}" destId="{B5F3A8CB-7C9B-4FAE-BE4F-8AE49595350B}" srcOrd="0" destOrd="0" presId="urn:microsoft.com/office/officeart/2008/layout/HorizontalMultiLevelHierarchy"/>
    <dgm:cxn modelId="{CAF1D47E-F6B8-49AF-B6D1-000D34F4819A}" type="presOf" srcId="{12FD7933-263B-438E-A0E7-482D801008EA}" destId="{A7B32122-1D4A-4248-8222-843B893FE356}" srcOrd="0" destOrd="0" presId="urn:microsoft.com/office/officeart/2008/layout/HorizontalMultiLevelHierarchy"/>
    <dgm:cxn modelId="{3A878188-1941-41D6-A221-0EA75E0FC07D}" type="presOf" srcId="{AFBEB171-CB68-449F-ADAC-C4623A7E4F39}" destId="{50D5AF96-32BE-47DF-A29E-63CCFC6C50E8}" srcOrd="1" destOrd="0" presId="urn:microsoft.com/office/officeart/2008/layout/HorizontalMultiLevelHierarchy"/>
    <dgm:cxn modelId="{DB3E508A-7E40-4E0E-9C51-A0B63FDBC686}" type="presOf" srcId="{36F85BEE-3779-4FFB-97C3-8F7CD3BFA80E}" destId="{8B7A8236-F895-45E8-BDB2-C2CE83764E5B}" srcOrd="0" destOrd="0" presId="urn:microsoft.com/office/officeart/2008/layout/HorizontalMultiLevelHierarchy"/>
    <dgm:cxn modelId="{01E52F94-06C2-4274-9DB5-B0FCB99CF0C1}" type="presOf" srcId="{3F48EAF0-3925-4FF2-A256-53032E832718}" destId="{D8D85909-EF4A-4E41-AA59-63F5FF8EA03F}" srcOrd="1" destOrd="0" presId="urn:microsoft.com/office/officeart/2008/layout/HorizontalMultiLevelHierarchy"/>
    <dgm:cxn modelId="{C20CF594-F798-4545-B358-BD15BD370712}" type="presOf" srcId="{06A410D1-9733-4365-9105-1AA69386442D}" destId="{6FBE22B7-D6C1-4258-832A-7F6FBC3C7689}" srcOrd="0" destOrd="0" presId="urn:microsoft.com/office/officeart/2008/layout/HorizontalMultiLevelHierarchy"/>
    <dgm:cxn modelId="{F877B999-0C4A-4429-ADC9-05D871CD4CF3}" srcId="{D29B0B0C-7762-4B3A-A8A0-4A0F72E86F6A}" destId="{06A410D1-9733-4365-9105-1AA69386442D}" srcOrd="7" destOrd="0" parTransId="{BA4CC48F-4225-48A1-934E-5FDF2599CE2E}" sibTransId="{E9C71FF2-7B31-4829-A0CA-99BF5340547B}"/>
    <dgm:cxn modelId="{9D3C54AD-F545-48E4-AFC9-D8FABE5DE57E}" type="presOf" srcId="{741C1CD0-BC13-48EF-A7CC-E5BAB325F17B}" destId="{73F6470A-4C55-4E19-8BB0-66414E0C3509}" srcOrd="0" destOrd="0" presId="urn:microsoft.com/office/officeart/2008/layout/HorizontalMultiLevelHierarchy"/>
    <dgm:cxn modelId="{86062AB7-E817-4A1F-B89F-D2119D1E8A59}" srcId="{D29B0B0C-7762-4B3A-A8A0-4A0F72E86F6A}" destId="{0773F22F-445D-4274-9763-15D96B47C005}" srcOrd="2" destOrd="0" parTransId="{CEE9FBE3-4B6D-40BB-93A2-201C6FAFE58B}" sibTransId="{F346658A-425A-41E3-A500-A6EE14C2647B}"/>
    <dgm:cxn modelId="{6141E4B7-4FB4-4A04-8C64-43E04B5D23CF}" type="presOf" srcId="{AFBEB171-CB68-449F-ADAC-C4623A7E4F39}" destId="{EDCE9280-F859-4F1C-BF32-4DAB529B0A87}" srcOrd="0" destOrd="0" presId="urn:microsoft.com/office/officeart/2008/layout/HorizontalMultiLevelHierarchy"/>
    <dgm:cxn modelId="{AD3618BE-1635-4971-AB6D-043C9F5C95CD}" type="presOf" srcId="{61E765E6-4E1A-4CA7-958A-47985BD083D8}" destId="{7A36B865-9D25-4BA6-B7B6-FED178878E91}" srcOrd="0" destOrd="0" presId="urn:microsoft.com/office/officeart/2008/layout/HorizontalMultiLevelHierarchy"/>
    <dgm:cxn modelId="{4DB30BC2-FE25-4049-A671-95D679C92BF7}" type="presOf" srcId="{D29B0B0C-7762-4B3A-A8A0-4A0F72E86F6A}" destId="{79AA2FEB-A4CC-4AE2-9E9D-A85398D6FABD}" srcOrd="0" destOrd="0" presId="urn:microsoft.com/office/officeart/2008/layout/HorizontalMultiLevelHierarchy"/>
    <dgm:cxn modelId="{234214C3-7CED-4C36-8BC9-8689C06FE879}" srcId="{D29B0B0C-7762-4B3A-A8A0-4A0F72E86F6A}" destId="{0260AD5E-CB16-4651-9CB1-9454A1AF5A93}" srcOrd="5" destOrd="0" parTransId="{741C1CD0-BC13-48EF-A7CC-E5BAB325F17B}" sibTransId="{6A7EF136-4F64-4906-9289-6D0CFCC934D8}"/>
    <dgm:cxn modelId="{274CCEC6-E7D6-4AD7-A1F0-1ED4266D439C}" type="presOf" srcId="{CEE9FBE3-4B6D-40BB-93A2-201C6FAFE58B}" destId="{2FF171AA-B977-4954-B424-7D99EF205802}" srcOrd="1" destOrd="0" presId="urn:microsoft.com/office/officeart/2008/layout/HorizontalMultiLevelHierarchy"/>
    <dgm:cxn modelId="{ACE7E7C7-E6C1-4656-89DA-EA4F6CCB3DA9}" type="presOf" srcId="{5E20094A-0CE3-4A88-8F9A-C3575313C87D}" destId="{84D5C9E4-20C6-45F0-ABC4-4E9CC1566B83}" srcOrd="0" destOrd="0" presId="urn:microsoft.com/office/officeart/2008/layout/HorizontalMultiLevelHierarchy"/>
    <dgm:cxn modelId="{190E60CC-0C74-4C73-A6E8-C55596958A3C}" type="presOf" srcId="{31F6E6CC-D9E1-42BD-BB6E-F1B226FA8871}" destId="{F419ADA5-BB1B-4CE1-B3FB-4F7F52FE5F49}" srcOrd="0" destOrd="0" presId="urn:microsoft.com/office/officeart/2008/layout/HorizontalMultiLevelHierarchy"/>
    <dgm:cxn modelId="{B7F3FAD8-7A75-4C1E-A64C-E690D94E7540}" type="presOf" srcId="{D72C405C-AF29-4A02-864B-E31851D05648}" destId="{5A08A20A-06DE-49CE-881C-24926CB04A1D}" srcOrd="0" destOrd="0" presId="urn:microsoft.com/office/officeart/2008/layout/HorizontalMultiLevelHierarchy"/>
    <dgm:cxn modelId="{2F05AAE6-DB8D-4CAF-8D32-D4E6FF8DD946}" type="presOf" srcId="{3ADCCFA4-6D04-4C35-AF44-95E7E8A09139}" destId="{FB8CC8C7-2FE5-495D-B885-09F885C216BE}" srcOrd="1" destOrd="0" presId="urn:microsoft.com/office/officeart/2008/layout/HorizontalMultiLevelHierarchy"/>
    <dgm:cxn modelId="{1EB53DF0-7C8C-46DF-954B-1363E95B4F50}" type="presOf" srcId="{BA4CC48F-4225-48A1-934E-5FDF2599CE2E}" destId="{240BE791-8F9D-4621-A3AF-B43D3CBB4E94}" srcOrd="0" destOrd="0" presId="urn:microsoft.com/office/officeart/2008/layout/HorizontalMultiLevelHierarchy"/>
    <dgm:cxn modelId="{6B1D50FC-ED1F-4FE5-B508-52FFCAA73096}" srcId="{D29B0B0C-7762-4B3A-A8A0-4A0F72E86F6A}" destId="{F5B79036-D3F9-4527-B1A4-9CF020C5EFFD}" srcOrd="1" destOrd="0" parTransId="{12FD7933-263B-438E-A0E7-482D801008EA}" sibTransId="{F878DD2A-F9CD-4F9B-9023-16A794BF412B}"/>
    <dgm:cxn modelId="{AEC1F251-E675-46F2-87C9-042A90C978C0}" type="presParOf" srcId="{5A08A20A-06DE-49CE-881C-24926CB04A1D}" destId="{FE55374F-DA11-439B-B971-3AABFA22FE3F}" srcOrd="0" destOrd="0" presId="urn:microsoft.com/office/officeart/2008/layout/HorizontalMultiLevelHierarchy"/>
    <dgm:cxn modelId="{D3C9FBEE-F442-4F1C-B973-45AA0375FE32}" type="presParOf" srcId="{FE55374F-DA11-439B-B971-3AABFA22FE3F}" destId="{79AA2FEB-A4CC-4AE2-9E9D-A85398D6FABD}" srcOrd="0" destOrd="0" presId="urn:microsoft.com/office/officeart/2008/layout/HorizontalMultiLevelHierarchy"/>
    <dgm:cxn modelId="{DE1DB7F8-68EC-48B4-8303-ACC4FD4C548D}" type="presParOf" srcId="{FE55374F-DA11-439B-B971-3AABFA22FE3F}" destId="{E845C461-0622-49A6-8DE5-EE4DB311B351}" srcOrd="1" destOrd="0" presId="urn:microsoft.com/office/officeart/2008/layout/HorizontalMultiLevelHierarchy"/>
    <dgm:cxn modelId="{32845346-2AFB-4FC7-9B0C-28AFEC92E7BB}" type="presParOf" srcId="{E845C461-0622-49A6-8DE5-EE4DB311B351}" destId="{7A36B865-9D25-4BA6-B7B6-FED178878E91}" srcOrd="0" destOrd="0" presId="urn:microsoft.com/office/officeart/2008/layout/HorizontalMultiLevelHierarchy"/>
    <dgm:cxn modelId="{3F662452-12BF-4B49-A2AB-10B2ABF88E00}" type="presParOf" srcId="{7A36B865-9D25-4BA6-B7B6-FED178878E91}" destId="{53D19C0A-2A2F-4B97-9BBC-A5986D54343E}" srcOrd="0" destOrd="0" presId="urn:microsoft.com/office/officeart/2008/layout/HorizontalMultiLevelHierarchy"/>
    <dgm:cxn modelId="{ADBDB649-07EF-4447-B828-179AE207EB61}" type="presParOf" srcId="{E845C461-0622-49A6-8DE5-EE4DB311B351}" destId="{A3DE5F92-CC90-49C6-82E5-FD3F0D41F208}" srcOrd="1" destOrd="0" presId="urn:microsoft.com/office/officeart/2008/layout/HorizontalMultiLevelHierarchy"/>
    <dgm:cxn modelId="{9E9862C7-6531-42A2-A74F-611A88A3FEAD}" type="presParOf" srcId="{A3DE5F92-CC90-49C6-82E5-FD3F0D41F208}" destId="{F419ADA5-BB1B-4CE1-B3FB-4F7F52FE5F49}" srcOrd="0" destOrd="0" presId="urn:microsoft.com/office/officeart/2008/layout/HorizontalMultiLevelHierarchy"/>
    <dgm:cxn modelId="{EF93E881-F07A-46D9-87F3-F290C74CAEB2}" type="presParOf" srcId="{A3DE5F92-CC90-49C6-82E5-FD3F0D41F208}" destId="{E4B19C76-6BE9-4BB5-B846-233CD34F0C15}" srcOrd="1" destOrd="0" presId="urn:microsoft.com/office/officeart/2008/layout/HorizontalMultiLevelHierarchy"/>
    <dgm:cxn modelId="{A267D59E-08AF-4824-A724-2C1921F5AC59}" type="presParOf" srcId="{E845C461-0622-49A6-8DE5-EE4DB311B351}" destId="{A7B32122-1D4A-4248-8222-843B893FE356}" srcOrd="2" destOrd="0" presId="urn:microsoft.com/office/officeart/2008/layout/HorizontalMultiLevelHierarchy"/>
    <dgm:cxn modelId="{79198907-580A-497F-9E79-CAC01D5C482C}" type="presParOf" srcId="{A7B32122-1D4A-4248-8222-843B893FE356}" destId="{E4B20AB9-275E-48BC-9EA5-19C5038FD918}" srcOrd="0" destOrd="0" presId="urn:microsoft.com/office/officeart/2008/layout/HorizontalMultiLevelHierarchy"/>
    <dgm:cxn modelId="{8A8B9361-0483-41FC-A617-DC36A4E833C9}" type="presParOf" srcId="{E845C461-0622-49A6-8DE5-EE4DB311B351}" destId="{C043E0D0-9E68-495C-8667-94C92342A91F}" srcOrd="3" destOrd="0" presId="urn:microsoft.com/office/officeart/2008/layout/HorizontalMultiLevelHierarchy"/>
    <dgm:cxn modelId="{91EFA980-AABE-4DEC-BF09-58448D76EDF6}" type="presParOf" srcId="{C043E0D0-9E68-495C-8667-94C92342A91F}" destId="{C25FD6EE-B385-40ED-8EC6-6BF81708C508}" srcOrd="0" destOrd="0" presId="urn:microsoft.com/office/officeart/2008/layout/HorizontalMultiLevelHierarchy"/>
    <dgm:cxn modelId="{69186462-9103-4614-B6AD-0906EA2F7454}" type="presParOf" srcId="{C043E0D0-9E68-495C-8667-94C92342A91F}" destId="{8F9E0E36-8491-405C-BDEF-D73FA024D8C8}" srcOrd="1" destOrd="0" presId="urn:microsoft.com/office/officeart/2008/layout/HorizontalMultiLevelHierarchy"/>
    <dgm:cxn modelId="{9F4F166A-E421-46DC-AF4C-0639A718707F}" type="presParOf" srcId="{E845C461-0622-49A6-8DE5-EE4DB311B351}" destId="{19E8B517-4C6D-4122-B024-6366D794AC4B}" srcOrd="4" destOrd="0" presId="urn:microsoft.com/office/officeart/2008/layout/HorizontalMultiLevelHierarchy"/>
    <dgm:cxn modelId="{6C624EDF-C2CF-45D8-A388-C01C7FF202E6}" type="presParOf" srcId="{19E8B517-4C6D-4122-B024-6366D794AC4B}" destId="{2FF171AA-B977-4954-B424-7D99EF205802}" srcOrd="0" destOrd="0" presId="urn:microsoft.com/office/officeart/2008/layout/HorizontalMultiLevelHierarchy"/>
    <dgm:cxn modelId="{FC813D5C-A3E4-43A1-9AEC-EBF8F24D84A4}" type="presParOf" srcId="{E845C461-0622-49A6-8DE5-EE4DB311B351}" destId="{9AC12598-2B7E-4210-9948-FE0A723D7A97}" srcOrd="5" destOrd="0" presId="urn:microsoft.com/office/officeart/2008/layout/HorizontalMultiLevelHierarchy"/>
    <dgm:cxn modelId="{C20F785D-25C9-4F8A-B9C5-5FB42E7B34C3}" type="presParOf" srcId="{9AC12598-2B7E-4210-9948-FE0A723D7A97}" destId="{B5F3A8CB-7C9B-4FAE-BE4F-8AE49595350B}" srcOrd="0" destOrd="0" presId="urn:microsoft.com/office/officeart/2008/layout/HorizontalMultiLevelHierarchy"/>
    <dgm:cxn modelId="{F48DB932-EBA1-4052-900F-0575C0C55C03}" type="presParOf" srcId="{9AC12598-2B7E-4210-9948-FE0A723D7A97}" destId="{0D24D0B0-0DF0-4B64-A6E4-E125BFF1F738}" srcOrd="1" destOrd="0" presId="urn:microsoft.com/office/officeart/2008/layout/HorizontalMultiLevelHierarchy"/>
    <dgm:cxn modelId="{0B82786A-283C-4B99-AF31-A8E22D8EC268}" type="presParOf" srcId="{E845C461-0622-49A6-8DE5-EE4DB311B351}" destId="{EDCE9280-F859-4F1C-BF32-4DAB529B0A87}" srcOrd="6" destOrd="0" presId="urn:microsoft.com/office/officeart/2008/layout/HorizontalMultiLevelHierarchy"/>
    <dgm:cxn modelId="{3F9E5CAB-FACC-4881-AFD7-87FA49D8D0BC}" type="presParOf" srcId="{EDCE9280-F859-4F1C-BF32-4DAB529B0A87}" destId="{50D5AF96-32BE-47DF-A29E-63CCFC6C50E8}" srcOrd="0" destOrd="0" presId="urn:microsoft.com/office/officeart/2008/layout/HorizontalMultiLevelHierarchy"/>
    <dgm:cxn modelId="{EB7375FF-50A3-4493-B853-E0DE339DE896}" type="presParOf" srcId="{E845C461-0622-49A6-8DE5-EE4DB311B351}" destId="{721897F4-C35B-45B4-9E12-152FD25CC434}" srcOrd="7" destOrd="0" presId="urn:microsoft.com/office/officeart/2008/layout/HorizontalMultiLevelHierarchy"/>
    <dgm:cxn modelId="{9ADC222B-4D7B-4514-8DDA-7371A8B357CA}" type="presParOf" srcId="{721897F4-C35B-45B4-9E12-152FD25CC434}" destId="{8B7A8236-F895-45E8-BDB2-C2CE83764E5B}" srcOrd="0" destOrd="0" presId="urn:microsoft.com/office/officeart/2008/layout/HorizontalMultiLevelHierarchy"/>
    <dgm:cxn modelId="{235C1D81-8AA0-4801-88ED-A01F016CEF2A}" type="presParOf" srcId="{721897F4-C35B-45B4-9E12-152FD25CC434}" destId="{4FEAA654-B510-45DC-96A6-EE60B8FA2D66}" srcOrd="1" destOrd="0" presId="urn:microsoft.com/office/officeart/2008/layout/HorizontalMultiLevelHierarchy"/>
    <dgm:cxn modelId="{E6986150-985E-4C05-968B-A43F0C0E17D1}" type="presParOf" srcId="{E845C461-0622-49A6-8DE5-EE4DB311B351}" destId="{3E7EAF5B-FFCC-4B5D-BDD6-6518B729A98F}" srcOrd="8" destOrd="0" presId="urn:microsoft.com/office/officeart/2008/layout/HorizontalMultiLevelHierarchy"/>
    <dgm:cxn modelId="{D71D2653-A66C-414F-9A55-EABED703D1FC}" type="presParOf" srcId="{3E7EAF5B-FFCC-4B5D-BDD6-6518B729A98F}" destId="{FB8CC8C7-2FE5-495D-B885-09F885C216BE}" srcOrd="0" destOrd="0" presId="urn:microsoft.com/office/officeart/2008/layout/HorizontalMultiLevelHierarchy"/>
    <dgm:cxn modelId="{96236E1F-0D78-464C-8786-DACA00E8803F}" type="presParOf" srcId="{E845C461-0622-49A6-8DE5-EE4DB311B351}" destId="{8BE963E2-DBCE-4993-A9BA-C6183DE762FE}" srcOrd="9" destOrd="0" presId="urn:microsoft.com/office/officeart/2008/layout/HorizontalMultiLevelHierarchy"/>
    <dgm:cxn modelId="{DCBD0BC8-DB8D-465F-9F5A-67CCC2FDA3D0}" type="presParOf" srcId="{8BE963E2-DBCE-4993-A9BA-C6183DE762FE}" destId="{76B40761-4EF7-4BE1-946B-13AD38FA0850}" srcOrd="0" destOrd="0" presId="urn:microsoft.com/office/officeart/2008/layout/HorizontalMultiLevelHierarchy"/>
    <dgm:cxn modelId="{2EF29B84-C8E2-4DAC-9DDE-78C8AC2AF6F6}" type="presParOf" srcId="{8BE963E2-DBCE-4993-A9BA-C6183DE762FE}" destId="{952D0AE2-E883-4D00-8A63-9BF1BBDA279F}" srcOrd="1" destOrd="0" presId="urn:microsoft.com/office/officeart/2008/layout/HorizontalMultiLevelHierarchy"/>
    <dgm:cxn modelId="{30CA3178-34DC-4FB9-918F-8EDC180A66F9}" type="presParOf" srcId="{E845C461-0622-49A6-8DE5-EE4DB311B351}" destId="{73F6470A-4C55-4E19-8BB0-66414E0C3509}" srcOrd="10" destOrd="0" presId="urn:microsoft.com/office/officeart/2008/layout/HorizontalMultiLevelHierarchy"/>
    <dgm:cxn modelId="{2B62471E-AE2B-4188-9E76-3BE4B91A91A2}" type="presParOf" srcId="{73F6470A-4C55-4E19-8BB0-66414E0C3509}" destId="{47098496-E42D-4FFC-BD69-F32802D986C2}" srcOrd="0" destOrd="0" presId="urn:microsoft.com/office/officeart/2008/layout/HorizontalMultiLevelHierarchy"/>
    <dgm:cxn modelId="{57A7D1CD-B8DA-41E8-AF64-7E9CD4E4F4EF}" type="presParOf" srcId="{E845C461-0622-49A6-8DE5-EE4DB311B351}" destId="{7EE97542-722B-4D05-B68B-79B6F4AEDEB3}" srcOrd="11" destOrd="0" presId="urn:microsoft.com/office/officeart/2008/layout/HorizontalMultiLevelHierarchy"/>
    <dgm:cxn modelId="{116D8BF7-4A48-43A1-B2F4-62AB8EBAB044}" type="presParOf" srcId="{7EE97542-722B-4D05-B68B-79B6F4AEDEB3}" destId="{74AEA917-DEEA-4F97-BB3B-CE28CA02015D}" srcOrd="0" destOrd="0" presId="urn:microsoft.com/office/officeart/2008/layout/HorizontalMultiLevelHierarchy"/>
    <dgm:cxn modelId="{7EAFB8A5-6D5D-4F72-B733-F6941B2676D4}" type="presParOf" srcId="{7EE97542-722B-4D05-B68B-79B6F4AEDEB3}" destId="{BB4F6AC0-395C-41AF-BDA8-A7E52F97C920}" srcOrd="1" destOrd="0" presId="urn:microsoft.com/office/officeart/2008/layout/HorizontalMultiLevelHierarchy"/>
    <dgm:cxn modelId="{5701B39E-573B-4308-A0E1-200C725621BB}" type="presParOf" srcId="{E845C461-0622-49A6-8DE5-EE4DB311B351}" destId="{A597544D-F72A-4388-B345-F0E11684AC81}" srcOrd="12" destOrd="0" presId="urn:microsoft.com/office/officeart/2008/layout/HorizontalMultiLevelHierarchy"/>
    <dgm:cxn modelId="{2CCD6B0F-B0D1-434F-8DCA-0F2C6B4EDE8F}" type="presParOf" srcId="{A597544D-F72A-4388-B345-F0E11684AC81}" destId="{D8D85909-EF4A-4E41-AA59-63F5FF8EA03F}" srcOrd="0" destOrd="0" presId="urn:microsoft.com/office/officeart/2008/layout/HorizontalMultiLevelHierarchy"/>
    <dgm:cxn modelId="{FED55232-CC00-4DA4-8140-D263ABC8A8EC}" type="presParOf" srcId="{E845C461-0622-49A6-8DE5-EE4DB311B351}" destId="{36BC1898-3F27-48A6-B5FE-4D90FD633DA5}" srcOrd="13" destOrd="0" presId="urn:microsoft.com/office/officeart/2008/layout/HorizontalMultiLevelHierarchy"/>
    <dgm:cxn modelId="{B68CFCC6-A1CD-4B6D-9FDB-836D910C0E02}" type="presParOf" srcId="{36BC1898-3F27-48A6-B5FE-4D90FD633DA5}" destId="{84D5C9E4-20C6-45F0-ABC4-4E9CC1566B83}" srcOrd="0" destOrd="0" presId="urn:microsoft.com/office/officeart/2008/layout/HorizontalMultiLevelHierarchy"/>
    <dgm:cxn modelId="{BF83E286-39FC-43D0-B5F0-D30CA44C901C}" type="presParOf" srcId="{36BC1898-3F27-48A6-B5FE-4D90FD633DA5}" destId="{BAD9D92B-1A44-4B6C-B349-2730A5438E97}" srcOrd="1" destOrd="0" presId="urn:microsoft.com/office/officeart/2008/layout/HorizontalMultiLevelHierarchy"/>
    <dgm:cxn modelId="{9138DC2D-EB83-4527-ACA6-A45364FE5627}" type="presParOf" srcId="{E845C461-0622-49A6-8DE5-EE4DB311B351}" destId="{240BE791-8F9D-4621-A3AF-B43D3CBB4E94}" srcOrd="14" destOrd="0" presId="urn:microsoft.com/office/officeart/2008/layout/HorizontalMultiLevelHierarchy"/>
    <dgm:cxn modelId="{948F7578-E90E-4F2D-BCB8-5DE7B0B2E099}" type="presParOf" srcId="{240BE791-8F9D-4621-A3AF-B43D3CBB4E94}" destId="{7487E062-70B9-4344-91B6-C3256A974061}" srcOrd="0" destOrd="0" presId="urn:microsoft.com/office/officeart/2008/layout/HorizontalMultiLevelHierarchy"/>
    <dgm:cxn modelId="{20FE406E-5BEE-4209-8BD5-DC9AF9B49EE4}" type="presParOf" srcId="{E845C461-0622-49A6-8DE5-EE4DB311B351}" destId="{8DC1D876-0431-4E2B-8A12-DF321ADBB4F6}" srcOrd="15" destOrd="0" presId="urn:microsoft.com/office/officeart/2008/layout/HorizontalMultiLevelHierarchy"/>
    <dgm:cxn modelId="{32403B87-444D-47CF-9E74-66E518CD9F34}" type="presParOf" srcId="{8DC1D876-0431-4E2B-8A12-DF321ADBB4F6}" destId="{6FBE22B7-D6C1-4258-832A-7F6FBC3C7689}" srcOrd="0" destOrd="0" presId="urn:microsoft.com/office/officeart/2008/layout/HorizontalMultiLevelHierarchy"/>
    <dgm:cxn modelId="{9657FE2A-EBB2-4854-8C9E-5EE639973A9A}" type="presParOf" srcId="{8DC1D876-0431-4E2B-8A12-DF321ADBB4F6}" destId="{AE5ED990-4AFC-42FA-82DB-7F45519E722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2C405C-AF29-4A02-864B-E31851D0564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9B0B0C-7762-4B3A-A8A0-4A0F72E86F6A}">
      <dgm:prSet phldrT="[Text]" custT="1"/>
      <dgm:spPr/>
      <dgm:t>
        <a:bodyPr/>
        <a:lstStyle/>
        <a:p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দোষ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723868-E18B-4860-A54F-855C57B1AA77}" type="parTrans" cxnId="{70677832-8609-45C1-812A-8B971397FC55}">
      <dgm:prSet/>
      <dgm:spPr/>
      <dgm:t>
        <a:bodyPr/>
        <a:lstStyle/>
        <a:p>
          <a:endParaRPr lang="en-US"/>
        </a:p>
      </dgm:t>
    </dgm:pt>
    <dgm:pt modelId="{C279D4DB-65FA-437F-91BD-EF64D8B053BE}" type="sibTrans" cxnId="{70677832-8609-45C1-812A-8B971397FC55}">
      <dgm:prSet/>
      <dgm:spPr/>
      <dgm:t>
        <a:bodyPr/>
        <a:lstStyle/>
        <a:p>
          <a:endParaRPr lang="en-US"/>
        </a:p>
      </dgm:t>
    </dgm:pt>
    <dgm:pt modelId="{31F6E6CC-D9E1-42BD-BB6E-F1B226FA8871}">
      <dgm:prSet phldrT="[Text]"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মূর্খ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অযোগ্যদের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E765E6-4E1A-4CA7-958A-47985BD083D8}" type="parTrans" cxnId="{F949AC2C-1F35-4339-8418-A63AC82EAAD1}">
      <dgm:prSet/>
      <dgm:spPr/>
      <dgm:t>
        <a:bodyPr/>
        <a:lstStyle/>
        <a:p>
          <a:endParaRPr lang="en-US"/>
        </a:p>
      </dgm:t>
    </dgm:pt>
    <dgm:pt modelId="{5C5FB7F4-9FFA-4410-ABEF-C9DA1CD89C48}" type="sibTrans" cxnId="{F949AC2C-1F35-4339-8418-A63AC82EAAD1}">
      <dgm:prSet/>
      <dgm:spPr/>
      <dgm:t>
        <a:bodyPr/>
        <a:lstStyle/>
        <a:p>
          <a:endParaRPr lang="en-US"/>
        </a:p>
      </dgm:t>
    </dgm:pt>
    <dgm:pt modelId="{F5B79036-D3F9-4527-B1A4-9CF020C5EFFD}">
      <dgm:prSet phldrT="[Text]"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সংখ্যালঘুদের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মতামত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উপেক্ষা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FD7933-263B-438E-A0E7-482D801008EA}" type="parTrans" cxnId="{6B1D50FC-ED1F-4FE5-B508-52FFCAA73096}">
      <dgm:prSet/>
      <dgm:spPr/>
      <dgm:t>
        <a:bodyPr/>
        <a:lstStyle/>
        <a:p>
          <a:endParaRPr lang="en-US"/>
        </a:p>
      </dgm:t>
    </dgm:pt>
    <dgm:pt modelId="{F878DD2A-F9CD-4F9B-9023-16A794BF412B}" type="sibTrans" cxnId="{6B1D50FC-ED1F-4FE5-B508-52FFCAA73096}">
      <dgm:prSet/>
      <dgm:spPr/>
      <dgm:t>
        <a:bodyPr/>
        <a:lstStyle/>
        <a:p>
          <a:endParaRPr lang="en-US"/>
        </a:p>
      </dgm:t>
    </dgm:pt>
    <dgm:pt modelId="{0773F22F-445D-4274-9763-15D96B47C005}">
      <dgm:prSet phldrT="[Text]"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পরস্পরবিরোধী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মত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ধারণা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E9FBE3-4B6D-40BB-93A2-201C6FAFE58B}" type="parTrans" cxnId="{86062AB7-E817-4A1F-B89F-D2119D1E8A59}">
      <dgm:prSet/>
      <dgm:spPr/>
      <dgm:t>
        <a:bodyPr/>
        <a:lstStyle/>
        <a:p>
          <a:endParaRPr lang="en-US"/>
        </a:p>
      </dgm:t>
    </dgm:pt>
    <dgm:pt modelId="{F346658A-425A-41E3-A500-A6EE14C2647B}" type="sibTrans" cxnId="{86062AB7-E817-4A1F-B89F-D2119D1E8A59}">
      <dgm:prSet/>
      <dgm:spPr/>
      <dgm:t>
        <a:bodyPr/>
        <a:lstStyle/>
        <a:p>
          <a:endParaRPr lang="en-US"/>
        </a:p>
      </dgm:t>
    </dgm:pt>
    <dgm:pt modelId="{36F85BEE-3779-4FFB-97C3-8F7CD3BFA80E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জাতি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দ্বিধা-বিভক্ত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হয়ে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পড়ে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BEB171-CB68-449F-ADAC-C4623A7E4F39}" type="parTrans" cxnId="{E4E11F73-5847-4008-8A16-A6C067241CE5}">
      <dgm:prSet/>
      <dgm:spPr/>
      <dgm:t>
        <a:bodyPr/>
        <a:lstStyle/>
        <a:p>
          <a:endParaRPr lang="en-US"/>
        </a:p>
      </dgm:t>
    </dgm:pt>
    <dgm:pt modelId="{C162429E-EF6E-4C8B-8D43-2875CC3F5A65}" type="sibTrans" cxnId="{E4E11F73-5847-4008-8A16-A6C067241CE5}">
      <dgm:prSet/>
      <dgm:spPr/>
      <dgm:t>
        <a:bodyPr/>
        <a:lstStyle/>
        <a:p>
          <a:endParaRPr lang="en-US"/>
        </a:p>
      </dgm:t>
    </dgm:pt>
    <dgm:pt modelId="{75EB6C3E-952E-4453-B336-9DB8381A8979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নীরপেক্ষতা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অনুপোস্থিত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DCCFA4-6D04-4C35-AF44-95E7E8A09139}" type="parTrans" cxnId="{41F5A948-78F7-4ECF-B694-4A0984062000}">
      <dgm:prSet/>
      <dgm:spPr/>
      <dgm:t>
        <a:bodyPr/>
        <a:lstStyle/>
        <a:p>
          <a:endParaRPr lang="en-US"/>
        </a:p>
      </dgm:t>
    </dgm:pt>
    <dgm:pt modelId="{8826AF08-587E-44C1-996E-C29C486A5AF8}" type="sibTrans" cxnId="{41F5A948-78F7-4ECF-B694-4A0984062000}">
      <dgm:prSet/>
      <dgm:spPr/>
      <dgm:t>
        <a:bodyPr/>
        <a:lstStyle/>
        <a:p>
          <a:endParaRPr lang="en-US"/>
        </a:p>
      </dgm:t>
    </dgm:pt>
    <dgm:pt modelId="{0260AD5E-CB16-4651-9CB1-9454A1AF5A93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ব্যয়বহুল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1C1CD0-BC13-48EF-A7CC-E5BAB325F17B}" type="parTrans" cxnId="{234214C3-7CED-4C36-8BC9-8689C06FE879}">
      <dgm:prSet/>
      <dgm:spPr/>
      <dgm:t>
        <a:bodyPr/>
        <a:lstStyle/>
        <a:p>
          <a:endParaRPr lang="en-US"/>
        </a:p>
      </dgm:t>
    </dgm:pt>
    <dgm:pt modelId="{6A7EF136-4F64-4906-9289-6D0CFCC934D8}" type="sibTrans" cxnId="{234214C3-7CED-4C36-8BC9-8689C06FE879}">
      <dgm:prSet/>
      <dgm:spPr/>
      <dgm:t>
        <a:bodyPr/>
        <a:lstStyle/>
        <a:p>
          <a:endParaRPr lang="en-US"/>
        </a:p>
      </dgm:t>
    </dgm:pt>
    <dgm:pt modelId="{5E20094A-0CE3-4A88-8F9A-C3575313C87D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ক্ষমতার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দ্বন্দ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48EAF0-3925-4FF2-A256-53032E832718}" type="parTrans" cxnId="{06759775-9B6F-4590-B330-83A25E07ABAC}">
      <dgm:prSet/>
      <dgm:spPr/>
      <dgm:t>
        <a:bodyPr/>
        <a:lstStyle/>
        <a:p>
          <a:endParaRPr lang="en-US"/>
        </a:p>
      </dgm:t>
    </dgm:pt>
    <dgm:pt modelId="{E568CB00-58E2-4664-A3B3-B160DE7AB884}" type="sibTrans" cxnId="{06759775-9B6F-4590-B330-83A25E07ABAC}">
      <dgm:prSet/>
      <dgm:spPr/>
      <dgm:t>
        <a:bodyPr/>
        <a:lstStyle/>
        <a:p>
          <a:endParaRPr lang="en-US"/>
        </a:p>
      </dgm:t>
    </dgm:pt>
    <dgm:pt modelId="{06A410D1-9733-4365-9105-1AA69386442D}">
      <dgm:prSet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নিজ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দলের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স্বার্থে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পরিচালনা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4CC48F-4225-48A1-934E-5FDF2599CE2E}" type="parTrans" cxnId="{F877B999-0C4A-4429-ADC9-05D871CD4CF3}">
      <dgm:prSet/>
      <dgm:spPr/>
      <dgm:t>
        <a:bodyPr/>
        <a:lstStyle/>
        <a:p>
          <a:endParaRPr lang="en-US"/>
        </a:p>
      </dgm:t>
    </dgm:pt>
    <dgm:pt modelId="{E9C71FF2-7B31-4829-A0CA-99BF5340547B}" type="sibTrans" cxnId="{F877B999-0C4A-4429-ADC9-05D871CD4CF3}">
      <dgm:prSet/>
      <dgm:spPr/>
      <dgm:t>
        <a:bodyPr/>
        <a:lstStyle/>
        <a:p>
          <a:endParaRPr lang="en-US"/>
        </a:p>
      </dgm:t>
    </dgm:pt>
    <dgm:pt modelId="{5A08A20A-06DE-49CE-881C-24926CB04A1D}" type="pres">
      <dgm:prSet presAssocID="{D72C405C-AF29-4A02-864B-E31851D0564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55374F-DA11-439B-B971-3AABFA22FE3F}" type="pres">
      <dgm:prSet presAssocID="{D29B0B0C-7762-4B3A-A8A0-4A0F72E86F6A}" presName="root1" presStyleCnt="0"/>
      <dgm:spPr/>
    </dgm:pt>
    <dgm:pt modelId="{79AA2FEB-A4CC-4AE2-9E9D-A85398D6FABD}" type="pres">
      <dgm:prSet presAssocID="{D29B0B0C-7762-4B3A-A8A0-4A0F72E86F6A}" presName="LevelOneTextNode" presStyleLbl="node0" presStyleIdx="0" presStyleCnt="1" custAng="5400000" custScaleX="64830" custScaleY="44827" custLinFactX="-1113" custLinFactNeighborX="-100000" custLinFactNeighborY="0">
        <dgm:presLayoutVars>
          <dgm:chPref val="3"/>
        </dgm:presLayoutVars>
      </dgm:prSet>
      <dgm:spPr/>
    </dgm:pt>
    <dgm:pt modelId="{E845C461-0622-49A6-8DE5-EE4DB311B351}" type="pres">
      <dgm:prSet presAssocID="{D29B0B0C-7762-4B3A-A8A0-4A0F72E86F6A}" presName="level2hierChild" presStyleCnt="0"/>
      <dgm:spPr/>
    </dgm:pt>
    <dgm:pt modelId="{7A36B865-9D25-4BA6-B7B6-FED178878E91}" type="pres">
      <dgm:prSet presAssocID="{61E765E6-4E1A-4CA7-958A-47985BD083D8}" presName="conn2-1" presStyleLbl="parChTrans1D2" presStyleIdx="0" presStyleCnt="8"/>
      <dgm:spPr/>
    </dgm:pt>
    <dgm:pt modelId="{53D19C0A-2A2F-4B97-9BBC-A5986D54343E}" type="pres">
      <dgm:prSet presAssocID="{61E765E6-4E1A-4CA7-958A-47985BD083D8}" presName="connTx" presStyleLbl="parChTrans1D2" presStyleIdx="0" presStyleCnt="8"/>
      <dgm:spPr/>
    </dgm:pt>
    <dgm:pt modelId="{A3DE5F92-CC90-49C6-82E5-FD3F0D41F208}" type="pres">
      <dgm:prSet presAssocID="{31F6E6CC-D9E1-42BD-BB6E-F1B226FA8871}" presName="root2" presStyleCnt="0"/>
      <dgm:spPr/>
    </dgm:pt>
    <dgm:pt modelId="{F419ADA5-BB1B-4CE1-B3FB-4F7F52FE5F49}" type="pres">
      <dgm:prSet presAssocID="{31F6E6CC-D9E1-42BD-BB6E-F1B226FA8871}" presName="LevelTwoTextNode" presStyleLbl="node2" presStyleIdx="0" presStyleCnt="8" custScaleX="90587" custScaleY="48447" custLinFactNeighborX="41299" custLinFactNeighborY="19765">
        <dgm:presLayoutVars>
          <dgm:chPref val="3"/>
        </dgm:presLayoutVars>
      </dgm:prSet>
      <dgm:spPr/>
    </dgm:pt>
    <dgm:pt modelId="{E4B19C76-6BE9-4BB5-B846-233CD34F0C15}" type="pres">
      <dgm:prSet presAssocID="{31F6E6CC-D9E1-42BD-BB6E-F1B226FA8871}" presName="level3hierChild" presStyleCnt="0"/>
      <dgm:spPr/>
    </dgm:pt>
    <dgm:pt modelId="{A7B32122-1D4A-4248-8222-843B893FE356}" type="pres">
      <dgm:prSet presAssocID="{12FD7933-263B-438E-A0E7-482D801008EA}" presName="conn2-1" presStyleLbl="parChTrans1D2" presStyleIdx="1" presStyleCnt="8"/>
      <dgm:spPr/>
    </dgm:pt>
    <dgm:pt modelId="{E4B20AB9-275E-48BC-9EA5-19C5038FD918}" type="pres">
      <dgm:prSet presAssocID="{12FD7933-263B-438E-A0E7-482D801008EA}" presName="connTx" presStyleLbl="parChTrans1D2" presStyleIdx="1" presStyleCnt="8"/>
      <dgm:spPr/>
    </dgm:pt>
    <dgm:pt modelId="{C043E0D0-9E68-495C-8667-94C92342A91F}" type="pres">
      <dgm:prSet presAssocID="{F5B79036-D3F9-4527-B1A4-9CF020C5EFFD}" presName="root2" presStyleCnt="0"/>
      <dgm:spPr/>
    </dgm:pt>
    <dgm:pt modelId="{C25FD6EE-B385-40ED-8EC6-6BF81708C508}" type="pres">
      <dgm:prSet presAssocID="{F5B79036-D3F9-4527-B1A4-9CF020C5EFFD}" presName="LevelTwoTextNode" presStyleLbl="node2" presStyleIdx="1" presStyleCnt="8" custScaleX="93903" custScaleY="42686" custLinFactNeighborX="43313" custLinFactNeighborY="10991">
        <dgm:presLayoutVars>
          <dgm:chPref val="3"/>
        </dgm:presLayoutVars>
      </dgm:prSet>
      <dgm:spPr/>
    </dgm:pt>
    <dgm:pt modelId="{8F9E0E36-8491-405C-BDEF-D73FA024D8C8}" type="pres">
      <dgm:prSet presAssocID="{F5B79036-D3F9-4527-B1A4-9CF020C5EFFD}" presName="level3hierChild" presStyleCnt="0"/>
      <dgm:spPr/>
    </dgm:pt>
    <dgm:pt modelId="{19E8B517-4C6D-4122-B024-6366D794AC4B}" type="pres">
      <dgm:prSet presAssocID="{CEE9FBE3-4B6D-40BB-93A2-201C6FAFE58B}" presName="conn2-1" presStyleLbl="parChTrans1D2" presStyleIdx="2" presStyleCnt="8"/>
      <dgm:spPr/>
    </dgm:pt>
    <dgm:pt modelId="{2FF171AA-B977-4954-B424-7D99EF205802}" type="pres">
      <dgm:prSet presAssocID="{CEE9FBE3-4B6D-40BB-93A2-201C6FAFE58B}" presName="connTx" presStyleLbl="parChTrans1D2" presStyleIdx="2" presStyleCnt="8"/>
      <dgm:spPr/>
    </dgm:pt>
    <dgm:pt modelId="{9AC12598-2B7E-4210-9948-FE0A723D7A97}" type="pres">
      <dgm:prSet presAssocID="{0773F22F-445D-4274-9763-15D96B47C005}" presName="root2" presStyleCnt="0"/>
      <dgm:spPr/>
    </dgm:pt>
    <dgm:pt modelId="{B5F3A8CB-7C9B-4FAE-BE4F-8AE49595350B}" type="pres">
      <dgm:prSet presAssocID="{0773F22F-445D-4274-9763-15D96B47C005}" presName="LevelTwoTextNode" presStyleLbl="node2" presStyleIdx="2" presStyleCnt="8" custScaleX="93669" custScaleY="48340" custLinFactNeighborX="43017" custLinFactNeighborY="2931">
        <dgm:presLayoutVars>
          <dgm:chPref val="3"/>
        </dgm:presLayoutVars>
      </dgm:prSet>
      <dgm:spPr/>
    </dgm:pt>
    <dgm:pt modelId="{0D24D0B0-0DF0-4B64-A6E4-E125BFF1F738}" type="pres">
      <dgm:prSet presAssocID="{0773F22F-445D-4274-9763-15D96B47C005}" presName="level3hierChild" presStyleCnt="0"/>
      <dgm:spPr/>
    </dgm:pt>
    <dgm:pt modelId="{EDCE9280-F859-4F1C-BF32-4DAB529B0A87}" type="pres">
      <dgm:prSet presAssocID="{AFBEB171-CB68-449F-ADAC-C4623A7E4F39}" presName="conn2-1" presStyleLbl="parChTrans1D2" presStyleIdx="3" presStyleCnt="8"/>
      <dgm:spPr/>
    </dgm:pt>
    <dgm:pt modelId="{50D5AF96-32BE-47DF-A29E-63CCFC6C50E8}" type="pres">
      <dgm:prSet presAssocID="{AFBEB171-CB68-449F-ADAC-C4623A7E4F39}" presName="connTx" presStyleLbl="parChTrans1D2" presStyleIdx="3" presStyleCnt="8"/>
      <dgm:spPr/>
    </dgm:pt>
    <dgm:pt modelId="{721897F4-C35B-45B4-9E12-152FD25CC434}" type="pres">
      <dgm:prSet presAssocID="{36F85BEE-3779-4FFB-97C3-8F7CD3BFA80E}" presName="root2" presStyleCnt="0"/>
      <dgm:spPr/>
    </dgm:pt>
    <dgm:pt modelId="{8B7A8236-F895-45E8-BDB2-C2CE83764E5B}" type="pres">
      <dgm:prSet presAssocID="{36F85BEE-3779-4FFB-97C3-8F7CD3BFA80E}" presName="LevelTwoTextNode" presStyleLbl="node2" presStyleIdx="3" presStyleCnt="8" custScaleX="92774" custScaleY="52640" custLinFactNeighborX="41461" custLinFactNeighborY="9167">
        <dgm:presLayoutVars>
          <dgm:chPref val="3"/>
        </dgm:presLayoutVars>
      </dgm:prSet>
      <dgm:spPr/>
    </dgm:pt>
    <dgm:pt modelId="{4FEAA654-B510-45DC-96A6-EE60B8FA2D66}" type="pres">
      <dgm:prSet presAssocID="{36F85BEE-3779-4FFB-97C3-8F7CD3BFA80E}" presName="level3hierChild" presStyleCnt="0"/>
      <dgm:spPr/>
    </dgm:pt>
    <dgm:pt modelId="{3E7EAF5B-FFCC-4B5D-BDD6-6518B729A98F}" type="pres">
      <dgm:prSet presAssocID="{3ADCCFA4-6D04-4C35-AF44-95E7E8A09139}" presName="conn2-1" presStyleLbl="parChTrans1D2" presStyleIdx="4" presStyleCnt="8"/>
      <dgm:spPr/>
    </dgm:pt>
    <dgm:pt modelId="{FB8CC8C7-2FE5-495D-B885-09F885C216BE}" type="pres">
      <dgm:prSet presAssocID="{3ADCCFA4-6D04-4C35-AF44-95E7E8A09139}" presName="connTx" presStyleLbl="parChTrans1D2" presStyleIdx="4" presStyleCnt="8"/>
      <dgm:spPr/>
    </dgm:pt>
    <dgm:pt modelId="{8BE963E2-DBCE-4993-A9BA-C6183DE762FE}" type="pres">
      <dgm:prSet presAssocID="{75EB6C3E-952E-4453-B336-9DB8381A8979}" presName="root2" presStyleCnt="0"/>
      <dgm:spPr/>
    </dgm:pt>
    <dgm:pt modelId="{76B40761-4EF7-4BE1-946B-13AD38FA0850}" type="pres">
      <dgm:prSet presAssocID="{75EB6C3E-952E-4453-B336-9DB8381A8979}" presName="LevelTwoTextNode" presStyleLbl="node2" presStyleIdx="4" presStyleCnt="8" custScaleX="98859" custScaleY="48256" custLinFactNeighborX="41219" custLinFactNeighborY="3799">
        <dgm:presLayoutVars>
          <dgm:chPref val="3"/>
        </dgm:presLayoutVars>
      </dgm:prSet>
      <dgm:spPr/>
    </dgm:pt>
    <dgm:pt modelId="{952D0AE2-E883-4D00-8A63-9BF1BBDA279F}" type="pres">
      <dgm:prSet presAssocID="{75EB6C3E-952E-4453-B336-9DB8381A8979}" presName="level3hierChild" presStyleCnt="0"/>
      <dgm:spPr/>
    </dgm:pt>
    <dgm:pt modelId="{73F6470A-4C55-4E19-8BB0-66414E0C3509}" type="pres">
      <dgm:prSet presAssocID="{741C1CD0-BC13-48EF-A7CC-E5BAB325F17B}" presName="conn2-1" presStyleLbl="parChTrans1D2" presStyleIdx="5" presStyleCnt="8"/>
      <dgm:spPr/>
    </dgm:pt>
    <dgm:pt modelId="{47098496-E42D-4FFC-BD69-F32802D986C2}" type="pres">
      <dgm:prSet presAssocID="{741C1CD0-BC13-48EF-A7CC-E5BAB325F17B}" presName="connTx" presStyleLbl="parChTrans1D2" presStyleIdx="5" presStyleCnt="8"/>
      <dgm:spPr/>
    </dgm:pt>
    <dgm:pt modelId="{7EE97542-722B-4D05-B68B-79B6F4AEDEB3}" type="pres">
      <dgm:prSet presAssocID="{0260AD5E-CB16-4651-9CB1-9454A1AF5A93}" presName="root2" presStyleCnt="0"/>
      <dgm:spPr/>
    </dgm:pt>
    <dgm:pt modelId="{74AEA917-DEEA-4F97-BB3B-CE28CA02015D}" type="pres">
      <dgm:prSet presAssocID="{0260AD5E-CB16-4651-9CB1-9454A1AF5A93}" presName="LevelTwoTextNode" presStyleLbl="node2" presStyleIdx="5" presStyleCnt="8" custScaleY="52439" custLinFactNeighborX="41753" custLinFactNeighborY="3068">
        <dgm:presLayoutVars>
          <dgm:chPref val="3"/>
        </dgm:presLayoutVars>
      </dgm:prSet>
      <dgm:spPr/>
    </dgm:pt>
    <dgm:pt modelId="{BB4F6AC0-395C-41AF-BDA8-A7E52F97C920}" type="pres">
      <dgm:prSet presAssocID="{0260AD5E-CB16-4651-9CB1-9454A1AF5A93}" presName="level3hierChild" presStyleCnt="0"/>
      <dgm:spPr/>
    </dgm:pt>
    <dgm:pt modelId="{A597544D-F72A-4388-B345-F0E11684AC81}" type="pres">
      <dgm:prSet presAssocID="{3F48EAF0-3925-4FF2-A256-53032E832718}" presName="conn2-1" presStyleLbl="parChTrans1D2" presStyleIdx="6" presStyleCnt="8"/>
      <dgm:spPr/>
    </dgm:pt>
    <dgm:pt modelId="{D8D85909-EF4A-4E41-AA59-63F5FF8EA03F}" type="pres">
      <dgm:prSet presAssocID="{3F48EAF0-3925-4FF2-A256-53032E832718}" presName="connTx" presStyleLbl="parChTrans1D2" presStyleIdx="6" presStyleCnt="8"/>
      <dgm:spPr/>
    </dgm:pt>
    <dgm:pt modelId="{36BC1898-3F27-48A6-B5FE-4D90FD633DA5}" type="pres">
      <dgm:prSet presAssocID="{5E20094A-0CE3-4A88-8F9A-C3575313C87D}" presName="root2" presStyleCnt="0"/>
      <dgm:spPr/>
    </dgm:pt>
    <dgm:pt modelId="{84D5C9E4-20C6-45F0-ABC4-4E9CC1566B83}" type="pres">
      <dgm:prSet presAssocID="{5E20094A-0CE3-4A88-8F9A-C3575313C87D}" presName="LevelTwoTextNode" presStyleLbl="node2" presStyleIdx="6" presStyleCnt="8" custScaleX="93410" custScaleY="48023" custLinFactNeighborX="41506" custLinFactNeighborY="1822">
        <dgm:presLayoutVars>
          <dgm:chPref val="3"/>
        </dgm:presLayoutVars>
      </dgm:prSet>
      <dgm:spPr/>
    </dgm:pt>
    <dgm:pt modelId="{BAD9D92B-1A44-4B6C-B349-2730A5438E97}" type="pres">
      <dgm:prSet presAssocID="{5E20094A-0CE3-4A88-8F9A-C3575313C87D}" presName="level3hierChild" presStyleCnt="0"/>
      <dgm:spPr/>
    </dgm:pt>
    <dgm:pt modelId="{240BE791-8F9D-4621-A3AF-B43D3CBB4E94}" type="pres">
      <dgm:prSet presAssocID="{BA4CC48F-4225-48A1-934E-5FDF2599CE2E}" presName="conn2-1" presStyleLbl="parChTrans1D2" presStyleIdx="7" presStyleCnt="8"/>
      <dgm:spPr/>
    </dgm:pt>
    <dgm:pt modelId="{7487E062-70B9-4344-91B6-C3256A974061}" type="pres">
      <dgm:prSet presAssocID="{BA4CC48F-4225-48A1-934E-5FDF2599CE2E}" presName="connTx" presStyleLbl="parChTrans1D2" presStyleIdx="7" presStyleCnt="8"/>
      <dgm:spPr/>
    </dgm:pt>
    <dgm:pt modelId="{8DC1D876-0431-4E2B-8A12-DF321ADBB4F6}" type="pres">
      <dgm:prSet presAssocID="{06A410D1-9733-4365-9105-1AA69386442D}" presName="root2" presStyleCnt="0"/>
      <dgm:spPr/>
    </dgm:pt>
    <dgm:pt modelId="{6FBE22B7-D6C1-4258-832A-7F6FBC3C7689}" type="pres">
      <dgm:prSet presAssocID="{06A410D1-9733-4365-9105-1AA69386442D}" presName="LevelTwoTextNode" presStyleLbl="node2" presStyleIdx="7" presStyleCnt="8" custScaleX="104760" custScaleY="52314" custLinFactNeighborX="41867" custLinFactNeighborY="-8545">
        <dgm:presLayoutVars>
          <dgm:chPref val="3"/>
        </dgm:presLayoutVars>
      </dgm:prSet>
      <dgm:spPr/>
    </dgm:pt>
    <dgm:pt modelId="{AE5ED990-4AFC-42FA-82DB-7F45519E7220}" type="pres">
      <dgm:prSet presAssocID="{06A410D1-9733-4365-9105-1AA69386442D}" presName="level3hierChild" presStyleCnt="0"/>
      <dgm:spPr/>
    </dgm:pt>
  </dgm:ptLst>
  <dgm:cxnLst>
    <dgm:cxn modelId="{1DCD4807-E766-4467-8F37-0B62F852E21B}" type="presOf" srcId="{61E765E6-4E1A-4CA7-958A-47985BD083D8}" destId="{53D19C0A-2A2F-4B97-9BBC-A5986D54343E}" srcOrd="1" destOrd="0" presId="urn:microsoft.com/office/officeart/2008/layout/HorizontalMultiLevelHierarchy"/>
    <dgm:cxn modelId="{5A8A4F0A-CE95-40D6-A981-83E126879D02}" type="presOf" srcId="{75EB6C3E-952E-4453-B336-9DB8381A8979}" destId="{76B40761-4EF7-4BE1-946B-13AD38FA0850}" srcOrd="0" destOrd="0" presId="urn:microsoft.com/office/officeart/2008/layout/HorizontalMultiLevelHierarchy"/>
    <dgm:cxn modelId="{44E5E70B-7298-4E48-9DA6-44FAC9B219CC}" type="presOf" srcId="{BA4CC48F-4225-48A1-934E-5FDF2599CE2E}" destId="{7487E062-70B9-4344-91B6-C3256A974061}" srcOrd="1" destOrd="0" presId="urn:microsoft.com/office/officeart/2008/layout/HorizontalMultiLevelHierarchy"/>
    <dgm:cxn modelId="{03F39413-1E5F-49A3-A9E7-26C159A01CBC}" type="presOf" srcId="{741C1CD0-BC13-48EF-A7CC-E5BAB325F17B}" destId="{47098496-E42D-4FFC-BD69-F32802D986C2}" srcOrd="1" destOrd="0" presId="urn:microsoft.com/office/officeart/2008/layout/HorizontalMultiLevelHierarchy"/>
    <dgm:cxn modelId="{8458EA1E-C60A-4ED7-8C56-88C256C3192B}" type="presOf" srcId="{0260AD5E-CB16-4651-9CB1-9454A1AF5A93}" destId="{74AEA917-DEEA-4F97-BB3B-CE28CA02015D}" srcOrd="0" destOrd="0" presId="urn:microsoft.com/office/officeart/2008/layout/HorizontalMultiLevelHierarchy"/>
    <dgm:cxn modelId="{DEA03029-6102-4E4A-B9D3-9F7033B5701E}" type="presOf" srcId="{CEE9FBE3-4B6D-40BB-93A2-201C6FAFE58B}" destId="{19E8B517-4C6D-4122-B024-6366D794AC4B}" srcOrd="0" destOrd="0" presId="urn:microsoft.com/office/officeart/2008/layout/HorizontalMultiLevelHierarchy"/>
    <dgm:cxn modelId="{F949AC2C-1F35-4339-8418-A63AC82EAAD1}" srcId="{D29B0B0C-7762-4B3A-A8A0-4A0F72E86F6A}" destId="{31F6E6CC-D9E1-42BD-BB6E-F1B226FA8871}" srcOrd="0" destOrd="0" parTransId="{61E765E6-4E1A-4CA7-958A-47985BD083D8}" sibTransId="{5C5FB7F4-9FFA-4410-ABEF-C9DA1CD89C48}"/>
    <dgm:cxn modelId="{70677832-8609-45C1-812A-8B971397FC55}" srcId="{D72C405C-AF29-4A02-864B-E31851D05648}" destId="{D29B0B0C-7762-4B3A-A8A0-4A0F72E86F6A}" srcOrd="0" destOrd="0" parTransId="{A7723868-E18B-4860-A54F-855C57B1AA77}" sibTransId="{C279D4DB-65FA-437F-91BD-EF64D8B053BE}"/>
    <dgm:cxn modelId="{705C4733-9660-47B7-85C4-D3648841F1BD}" type="presOf" srcId="{3ADCCFA4-6D04-4C35-AF44-95E7E8A09139}" destId="{3E7EAF5B-FFCC-4B5D-BDD6-6518B729A98F}" srcOrd="0" destOrd="0" presId="urn:microsoft.com/office/officeart/2008/layout/HorizontalMultiLevelHierarchy"/>
    <dgm:cxn modelId="{FD49903F-046A-43F7-B0A2-A9E02E1CAAEF}" type="presOf" srcId="{12FD7933-263B-438E-A0E7-482D801008EA}" destId="{E4B20AB9-275E-48BC-9EA5-19C5038FD918}" srcOrd="1" destOrd="0" presId="urn:microsoft.com/office/officeart/2008/layout/HorizontalMultiLevelHierarchy"/>
    <dgm:cxn modelId="{347D4964-4738-46B3-835A-6B523F2BA9E4}" type="presOf" srcId="{F5B79036-D3F9-4527-B1A4-9CF020C5EFFD}" destId="{C25FD6EE-B385-40ED-8EC6-6BF81708C508}" srcOrd="0" destOrd="0" presId="urn:microsoft.com/office/officeart/2008/layout/HorizontalMultiLevelHierarchy"/>
    <dgm:cxn modelId="{41F5A948-78F7-4ECF-B694-4A0984062000}" srcId="{D29B0B0C-7762-4B3A-A8A0-4A0F72E86F6A}" destId="{75EB6C3E-952E-4453-B336-9DB8381A8979}" srcOrd="4" destOrd="0" parTransId="{3ADCCFA4-6D04-4C35-AF44-95E7E8A09139}" sibTransId="{8826AF08-587E-44C1-996E-C29C486A5AF8}"/>
    <dgm:cxn modelId="{30880C50-66E9-4003-9328-E5F7DCDE690C}" type="presOf" srcId="{3F48EAF0-3925-4FF2-A256-53032E832718}" destId="{A597544D-F72A-4388-B345-F0E11684AC81}" srcOrd="0" destOrd="0" presId="urn:microsoft.com/office/officeart/2008/layout/HorizontalMultiLevelHierarchy"/>
    <dgm:cxn modelId="{E4E11F73-5847-4008-8A16-A6C067241CE5}" srcId="{D29B0B0C-7762-4B3A-A8A0-4A0F72E86F6A}" destId="{36F85BEE-3779-4FFB-97C3-8F7CD3BFA80E}" srcOrd="3" destOrd="0" parTransId="{AFBEB171-CB68-449F-ADAC-C4623A7E4F39}" sibTransId="{C162429E-EF6E-4C8B-8D43-2875CC3F5A65}"/>
    <dgm:cxn modelId="{06759775-9B6F-4590-B330-83A25E07ABAC}" srcId="{D29B0B0C-7762-4B3A-A8A0-4A0F72E86F6A}" destId="{5E20094A-0CE3-4A88-8F9A-C3575313C87D}" srcOrd="6" destOrd="0" parTransId="{3F48EAF0-3925-4FF2-A256-53032E832718}" sibTransId="{E568CB00-58E2-4664-A3B3-B160DE7AB884}"/>
    <dgm:cxn modelId="{B2B23058-1DF9-40A3-8F24-B962B741DB58}" type="presOf" srcId="{0773F22F-445D-4274-9763-15D96B47C005}" destId="{B5F3A8CB-7C9B-4FAE-BE4F-8AE49595350B}" srcOrd="0" destOrd="0" presId="urn:microsoft.com/office/officeart/2008/layout/HorizontalMultiLevelHierarchy"/>
    <dgm:cxn modelId="{CAF1D47E-F6B8-49AF-B6D1-000D34F4819A}" type="presOf" srcId="{12FD7933-263B-438E-A0E7-482D801008EA}" destId="{A7B32122-1D4A-4248-8222-843B893FE356}" srcOrd="0" destOrd="0" presId="urn:microsoft.com/office/officeart/2008/layout/HorizontalMultiLevelHierarchy"/>
    <dgm:cxn modelId="{3A878188-1941-41D6-A221-0EA75E0FC07D}" type="presOf" srcId="{AFBEB171-CB68-449F-ADAC-C4623A7E4F39}" destId="{50D5AF96-32BE-47DF-A29E-63CCFC6C50E8}" srcOrd="1" destOrd="0" presId="urn:microsoft.com/office/officeart/2008/layout/HorizontalMultiLevelHierarchy"/>
    <dgm:cxn modelId="{DB3E508A-7E40-4E0E-9C51-A0B63FDBC686}" type="presOf" srcId="{36F85BEE-3779-4FFB-97C3-8F7CD3BFA80E}" destId="{8B7A8236-F895-45E8-BDB2-C2CE83764E5B}" srcOrd="0" destOrd="0" presId="urn:microsoft.com/office/officeart/2008/layout/HorizontalMultiLevelHierarchy"/>
    <dgm:cxn modelId="{01E52F94-06C2-4274-9DB5-B0FCB99CF0C1}" type="presOf" srcId="{3F48EAF0-3925-4FF2-A256-53032E832718}" destId="{D8D85909-EF4A-4E41-AA59-63F5FF8EA03F}" srcOrd="1" destOrd="0" presId="urn:microsoft.com/office/officeart/2008/layout/HorizontalMultiLevelHierarchy"/>
    <dgm:cxn modelId="{C20CF594-F798-4545-B358-BD15BD370712}" type="presOf" srcId="{06A410D1-9733-4365-9105-1AA69386442D}" destId="{6FBE22B7-D6C1-4258-832A-7F6FBC3C7689}" srcOrd="0" destOrd="0" presId="urn:microsoft.com/office/officeart/2008/layout/HorizontalMultiLevelHierarchy"/>
    <dgm:cxn modelId="{F877B999-0C4A-4429-ADC9-05D871CD4CF3}" srcId="{D29B0B0C-7762-4B3A-A8A0-4A0F72E86F6A}" destId="{06A410D1-9733-4365-9105-1AA69386442D}" srcOrd="7" destOrd="0" parTransId="{BA4CC48F-4225-48A1-934E-5FDF2599CE2E}" sibTransId="{E9C71FF2-7B31-4829-A0CA-99BF5340547B}"/>
    <dgm:cxn modelId="{9D3C54AD-F545-48E4-AFC9-D8FABE5DE57E}" type="presOf" srcId="{741C1CD0-BC13-48EF-A7CC-E5BAB325F17B}" destId="{73F6470A-4C55-4E19-8BB0-66414E0C3509}" srcOrd="0" destOrd="0" presId="urn:microsoft.com/office/officeart/2008/layout/HorizontalMultiLevelHierarchy"/>
    <dgm:cxn modelId="{86062AB7-E817-4A1F-B89F-D2119D1E8A59}" srcId="{D29B0B0C-7762-4B3A-A8A0-4A0F72E86F6A}" destId="{0773F22F-445D-4274-9763-15D96B47C005}" srcOrd="2" destOrd="0" parTransId="{CEE9FBE3-4B6D-40BB-93A2-201C6FAFE58B}" sibTransId="{F346658A-425A-41E3-A500-A6EE14C2647B}"/>
    <dgm:cxn modelId="{6141E4B7-4FB4-4A04-8C64-43E04B5D23CF}" type="presOf" srcId="{AFBEB171-CB68-449F-ADAC-C4623A7E4F39}" destId="{EDCE9280-F859-4F1C-BF32-4DAB529B0A87}" srcOrd="0" destOrd="0" presId="urn:microsoft.com/office/officeart/2008/layout/HorizontalMultiLevelHierarchy"/>
    <dgm:cxn modelId="{AD3618BE-1635-4971-AB6D-043C9F5C95CD}" type="presOf" srcId="{61E765E6-4E1A-4CA7-958A-47985BD083D8}" destId="{7A36B865-9D25-4BA6-B7B6-FED178878E91}" srcOrd="0" destOrd="0" presId="urn:microsoft.com/office/officeart/2008/layout/HorizontalMultiLevelHierarchy"/>
    <dgm:cxn modelId="{4DB30BC2-FE25-4049-A671-95D679C92BF7}" type="presOf" srcId="{D29B0B0C-7762-4B3A-A8A0-4A0F72E86F6A}" destId="{79AA2FEB-A4CC-4AE2-9E9D-A85398D6FABD}" srcOrd="0" destOrd="0" presId="urn:microsoft.com/office/officeart/2008/layout/HorizontalMultiLevelHierarchy"/>
    <dgm:cxn modelId="{234214C3-7CED-4C36-8BC9-8689C06FE879}" srcId="{D29B0B0C-7762-4B3A-A8A0-4A0F72E86F6A}" destId="{0260AD5E-CB16-4651-9CB1-9454A1AF5A93}" srcOrd="5" destOrd="0" parTransId="{741C1CD0-BC13-48EF-A7CC-E5BAB325F17B}" sibTransId="{6A7EF136-4F64-4906-9289-6D0CFCC934D8}"/>
    <dgm:cxn modelId="{274CCEC6-E7D6-4AD7-A1F0-1ED4266D439C}" type="presOf" srcId="{CEE9FBE3-4B6D-40BB-93A2-201C6FAFE58B}" destId="{2FF171AA-B977-4954-B424-7D99EF205802}" srcOrd="1" destOrd="0" presId="urn:microsoft.com/office/officeart/2008/layout/HorizontalMultiLevelHierarchy"/>
    <dgm:cxn modelId="{ACE7E7C7-E6C1-4656-89DA-EA4F6CCB3DA9}" type="presOf" srcId="{5E20094A-0CE3-4A88-8F9A-C3575313C87D}" destId="{84D5C9E4-20C6-45F0-ABC4-4E9CC1566B83}" srcOrd="0" destOrd="0" presId="urn:microsoft.com/office/officeart/2008/layout/HorizontalMultiLevelHierarchy"/>
    <dgm:cxn modelId="{190E60CC-0C74-4C73-A6E8-C55596958A3C}" type="presOf" srcId="{31F6E6CC-D9E1-42BD-BB6E-F1B226FA8871}" destId="{F419ADA5-BB1B-4CE1-B3FB-4F7F52FE5F49}" srcOrd="0" destOrd="0" presId="urn:microsoft.com/office/officeart/2008/layout/HorizontalMultiLevelHierarchy"/>
    <dgm:cxn modelId="{B7F3FAD8-7A75-4C1E-A64C-E690D94E7540}" type="presOf" srcId="{D72C405C-AF29-4A02-864B-E31851D05648}" destId="{5A08A20A-06DE-49CE-881C-24926CB04A1D}" srcOrd="0" destOrd="0" presId="urn:microsoft.com/office/officeart/2008/layout/HorizontalMultiLevelHierarchy"/>
    <dgm:cxn modelId="{2F05AAE6-DB8D-4CAF-8D32-D4E6FF8DD946}" type="presOf" srcId="{3ADCCFA4-6D04-4C35-AF44-95E7E8A09139}" destId="{FB8CC8C7-2FE5-495D-B885-09F885C216BE}" srcOrd="1" destOrd="0" presId="urn:microsoft.com/office/officeart/2008/layout/HorizontalMultiLevelHierarchy"/>
    <dgm:cxn modelId="{1EB53DF0-7C8C-46DF-954B-1363E95B4F50}" type="presOf" srcId="{BA4CC48F-4225-48A1-934E-5FDF2599CE2E}" destId="{240BE791-8F9D-4621-A3AF-B43D3CBB4E94}" srcOrd="0" destOrd="0" presId="urn:microsoft.com/office/officeart/2008/layout/HorizontalMultiLevelHierarchy"/>
    <dgm:cxn modelId="{6B1D50FC-ED1F-4FE5-B508-52FFCAA73096}" srcId="{D29B0B0C-7762-4B3A-A8A0-4A0F72E86F6A}" destId="{F5B79036-D3F9-4527-B1A4-9CF020C5EFFD}" srcOrd="1" destOrd="0" parTransId="{12FD7933-263B-438E-A0E7-482D801008EA}" sibTransId="{F878DD2A-F9CD-4F9B-9023-16A794BF412B}"/>
    <dgm:cxn modelId="{AEC1F251-E675-46F2-87C9-042A90C978C0}" type="presParOf" srcId="{5A08A20A-06DE-49CE-881C-24926CB04A1D}" destId="{FE55374F-DA11-439B-B971-3AABFA22FE3F}" srcOrd="0" destOrd="0" presId="urn:microsoft.com/office/officeart/2008/layout/HorizontalMultiLevelHierarchy"/>
    <dgm:cxn modelId="{D3C9FBEE-F442-4F1C-B973-45AA0375FE32}" type="presParOf" srcId="{FE55374F-DA11-439B-B971-3AABFA22FE3F}" destId="{79AA2FEB-A4CC-4AE2-9E9D-A85398D6FABD}" srcOrd="0" destOrd="0" presId="urn:microsoft.com/office/officeart/2008/layout/HorizontalMultiLevelHierarchy"/>
    <dgm:cxn modelId="{DE1DB7F8-68EC-48B4-8303-ACC4FD4C548D}" type="presParOf" srcId="{FE55374F-DA11-439B-B971-3AABFA22FE3F}" destId="{E845C461-0622-49A6-8DE5-EE4DB311B351}" srcOrd="1" destOrd="0" presId="urn:microsoft.com/office/officeart/2008/layout/HorizontalMultiLevelHierarchy"/>
    <dgm:cxn modelId="{32845346-2AFB-4FC7-9B0C-28AFEC92E7BB}" type="presParOf" srcId="{E845C461-0622-49A6-8DE5-EE4DB311B351}" destId="{7A36B865-9D25-4BA6-B7B6-FED178878E91}" srcOrd="0" destOrd="0" presId="urn:microsoft.com/office/officeart/2008/layout/HorizontalMultiLevelHierarchy"/>
    <dgm:cxn modelId="{3F662452-12BF-4B49-A2AB-10B2ABF88E00}" type="presParOf" srcId="{7A36B865-9D25-4BA6-B7B6-FED178878E91}" destId="{53D19C0A-2A2F-4B97-9BBC-A5986D54343E}" srcOrd="0" destOrd="0" presId="urn:microsoft.com/office/officeart/2008/layout/HorizontalMultiLevelHierarchy"/>
    <dgm:cxn modelId="{ADBDB649-07EF-4447-B828-179AE207EB61}" type="presParOf" srcId="{E845C461-0622-49A6-8DE5-EE4DB311B351}" destId="{A3DE5F92-CC90-49C6-82E5-FD3F0D41F208}" srcOrd="1" destOrd="0" presId="urn:microsoft.com/office/officeart/2008/layout/HorizontalMultiLevelHierarchy"/>
    <dgm:cxn modelId="{9E9862C7-6531-42A2-A74F-611A88A3FEAD}" type="presParOf" srcId="{A3DE5F92-CC90-49C6-82E5-FD3F0D41F208}" destId="{F419ADA5-BB1B-4CE1-B3FB-4F7F52FE5F49}" srcOrd="0" destOrd="0" presId="urn:microsoft.com/office/officeart/2008/layout/HorizontalMultiLevelHierarchy"/>
    <dgm:cxn modelId="{EF93E881-F07A-46D9-87F3-F290C74CAEB2}" type="presParOf" srcId="{A3DE5F92-CC90-49C6-82E5-FD3F0D41F208}" destId="{E4B19C76-6BE9-4BB5-B846-233CD34F0C15}" srcOrd="1" destOrd="0" presId="urn:microsoft.com/office/officeart/2008/layout/HorizontalMultiLevelHierarchy"/>
    <dgm:cxn modelId="{A267D59E-08AF-4824-A724-2C1921F5AC59}" type="presParOf" srcId="{E845C461-0622-49A6-8DE5-EE4DB311B351}" destId="{A7B32122-1D4A-4248-8222-843B893FE356}" srcOrd="2" destOrd="0" presId="urn:microsoft.com/office/officeart/2008/layout/HorizontalMultiLevelHierarchy"/>
    <dgm:cxn modelId="{79198907-580A-497F-9E79-CAC01D5C482C}" type="presParOf" srcId="{A7B32122-1D4A-4248-8222-843B893FE356}" destId="{E4B20AB9-275E-48BC-9EA5-19C5038FD918}" srcOrd="0" destOrd="0" presId="urn:microsoft.com/office/officeart/2008/layout/HorizontalMultiLevelHierarchy"/>
    <dgm:cxn modelId="{8A8B9361-0483-41FC-A617-DC36A4E833C9}" type="presParOf" srcId="{E845C461-0622-49A6-8DE5-EE4DB311B351}" destId="{C043E0D0-9E68-495C-8667-94C92342A91F}" srcOrd="3" destOrd="0" presId="urn:microsoft.com/office/officeart/2008/layout/HorizontalMultiLevelHierarchy"/>
    <dgm:cxn modelId="{91EFA980-AABE-4DEC-BF09-58448D76EDF6}" type="presParOf" srcId="{C043E0D0-9E68-495C-8667-94C92342A91F}" destId="{C25FD6EE-B385-40ED-8EC6-6BF81708C508}" srcOrd="0" destOrd="0" presId="urn:microsoft.com/office/officeart/2008/layout/HorizontalMultiLevelHierarchy"/>
    <dgm:cxn modelId="{69186462-9103-4614-B6AD-0906EA2F7454}" type="presParOf" srcId="{C043E0D0-9E68-495C-8667-94C92342A91F}" destId="{8F9E0E36-8491-405C-BDEF-D73FA024D8C8}" srcOrd="1" destOrd="0" presId="urn:microsoft.com/office/officeart/2008/layout/HorizontalMultiLevelHierarchy"/>
    <dgm:cxn modelId="{9F4F166A-E421-46DC-AF4C-0639A718707F}" type="presParOf" srcId="{E845C461-0622-49A6-8DE5-EE4DB311B351}" destId="{19E8B517-4C6D-4122-B024-6366D794AC4B}" srcOrd="4" destOrd="0" presId="urn:microsoft.com/office/officeart/2008/layout/HorizontalMultiLevelHierarchy"/>
    <dgm:cxn modelId="{6C624EDF-C2CF-45D8-A388-C01C7FF202E6}" type="presParOf" srcId="{19E8B517-4C6D-4122-B024-6366D794AC4B}" destId="{2FF171AA-B977-4954-B424-7D99EF205802}" srcOrd="0" destOrd="0" presId="urn:microsoft.com/office/officeart/2008/layout/HorizontalMultiLevelHierarchy"/>
    <dgm:cxn modelId="{FC813D5C-A3E4-43A1-9AEC-EBF8F24D84A4}" type="presParOf" srcId="{E845C461-0622-49A6-8DE5-EE4DB311B351}" destId="{9AC12598-2B7E-4210-9948-FE0A723D7A97}" srcOrd="5" destOrd="0" presId="urn:microsoft.com/office/officeart/2008/layout/HorizontalMultiLevelHierarchy"/>
    <dgm:cxn modelId="{C20F785D-25C9-4F8A-B9C5-5FB42E7B34C3}" type="presParOf" srcId="{9AC12598-2B7E-4210-9948-FE0A723D7A97}" destId="{B5F3A8CB-7C9B-4FAE-BE4F-8AE49595350B}" srcOrd="0" destOrd="0" presId="urn:microsoft.com/office/officeart/2008/layout/HorizontalMultiLevelHierarchy"/>
    <dgm:cxn modelId="{F48DB932-EBA1-4052-900F-0575C0C55C03}" type="presParOf" srcId="{9AC12598-2B7E-4210-9948-FE0A723D7A97}" destId="{0D24D0B0-0DF0-4B64-A6E4-E125BFF1F738}" srcOrd="1" destOrd="0" presId="urn:microsoft.com/office/officeart/2008/layout/HorizontalMultiLevelHierarchy"/>
    <dgm:cxn modelId="{0B82786A-283C-4B99-AF31-A8E22D8EC268}" type="presParOf" srcId="{E845C461-0622-49A6-8DE5-EE4DB311B351}" destId="{EDCE9280-F859-4F1C-BF32-4DAB529B0A87}" srcOrd="6" destOrd="0" presId="urn:microsoft.com/office/officeart/2008/layout/HorizontalMultiLevelHierarchy"/>
    <dgm:cxn modelId="{3F9E5CAB-FACC-4881-AFD7-87FA49D8D0BC}" type="presParOf" srcId="{EDCE9280-F859-4F1C-BF32-4DAB529B0A87}" destId="{50D5AF96-32BE-47DF-A29E-63CCFC6C50E8}" srcOrd="0" destOrd="0" presId="urn:microsoft.com/office/officeart/2008/layout/HorizontalMultiLevelHierarchy"/>
    <dgm:cxn modelId="{EB7375FF-50A3-4493-B853-E0DE339DE896}" type="presParOf" srcId="{E845C461-0622-49A6-8DE5-EE4DB311B351}" destId="{721897F4-C35B-45B4-9E12-152FD25CC434}" srcOrd="7" destOrd="0" presId="urn:microsoft.com/office/officeart/2008/layout/HorizontalMultiLevelHierarchy"/>
    <dgm:cxn modelId="{9ADC222B-4D7B-4514-8DDA-7371A8B357CA}" type="presParOf" srcId="{721897F4-C35B-45B4-9E12-152FD25CC434}" destId="{8B7A8236-F895-45E8-BDB2-C2CE83764E5B}" srcOrd="0" destOrd="0" presId="urn:microsoft.com/office/officeart/2008/layout/HorizontalMultiLevelHierarchy"/>
    <dgm:cxn modelId="{235C1D81-8AA0-4801-88ED-A01F016CEF2A}" type="presParOf" srcId="{721897F4-C35B-45B4-9E12-152FD25CC434}" destId="{4FEAA654-B510-45DC-96A6-EE60B8FA2D66}" srcOrd="1" destOrd="0" presId="urn:microsoft.com/office/officeart/2008/layout/HorizontalMultiLevelHierarchy"/>
    <dgm:cxn modelId="{E6986150-985E-4C05-968B-A43F0C0E17D1}" type="presParOf" srcId="{E845C461-0622-49A6-8DE5-EE4DB311B351}" destId="{3E7EAF5B-FFCC-4B5D-BDD6-6518B729A98F}" srcOrd="8" destOrd="0" presId="urn:microsoft.com/office/officeart/2008/layout/HorizontalMultiLevelHierarchy"/>
    <dgm:cxn modelId="{D71D2653-A66C-414F-9A55-EABED703D1FC}" type="presParOf" srcId="{3E7EAF5B-FFCC-4B5D-BDD6-6518B729A98F}" destId="{FB8CC8C7-2FE5-495D-B885-09F885C216BE}" srcOrd="0" destOrd="0" presId="urn:microsoft.com/office/officeart/2008/layout/HorizontalMultiLevelHierarchy"/>
    <dgm:cxn modelId="{96236E1F-0D78-464C-8786-DACA00E8803F}" type="presParOf" srcId="{E845C461-0622-49A6-8DE5-EE4DB311B351}" destId="{8BE963E2-DBCE-4993-A9BA-C6183DE762FE}" srcOrd="9" destOrd="0" presId="urn:microsoft.com/office/officeart/2008/layout/HorizontalMultiLevelHierarchy"/>
    <dgm:cxn modelId="{DCBD0BC8-DB8D-465F-9F5A-67CCC2FDA3D0}" type="presParOf" srcId="{8BE963E2-DBCE-4993-A9BA-C6183DE762FE}" destId="{76B40761-4EF7-4BE1-946B-13AD38FA0850}" srcOrd="0" destOrd="0" presId="urn:microsoft.com/office/officeart/2008/layout/HorizontalMultiLevelHierarchy"/>
    <dgm:cxn modelId="{2EF29B84-C8E2-4DAC-9DDE-78C8AC2AF6F6}" type="presParOf" srcId="{8BE963E2-DBCE-4993-A9BA-C6183DE762FE}" destId="{952D0AE2-E883-4D00-8A63-9BF1BBDA279F}" srcOrd="1" destOrd="0" presId="urn:microsoft.com/office/officeart/2008/layout/HorizontalMultiLevelHierarchy"/>
    <dgm:cxn modelId="{30CA3178-34DC-4FB9-918F-8EDC180A66F9}" type="presParOf" srcId="{E845C461-0622-49A6-8DE5-EE4DB311B351}" destId="{73F6470A-4C55-4E19-8BB0-66414E0C3509}" srcOrd="10" destOrd="0" presId="urn:microsoft.com/office/officeart/2008/layout/HorizontalMultiLevelHierarchy"/>
    <dgm:cxn modelId="{2B62471E-AE2B-4188-9E76-3BE4B91A91A2}" type="presParOf" srcId="{73F6470A-4C55-4E19-8BB0-66414E0C3509}" destId="{47098496-E42D-4FFC-BD69-F32802D986C2}" srcOrd="0" destOrd="0" presId="urn:microsoft.com/office/officeart/2008/layout/HorizontalMultiLevelHierarchy"/>
    <dgm:cxn modelId="{57A7D1CD-B8DA-41E8-AF64-7E9CD4E4F4EF}" type="presParOf" srcId="{E845C461-0622-49A6-8DE5-EE4DB311B351}" destId="{7EE97542-722B-4D05-B68B-79B6F4AEDEB3}" srcOrd="11" destOrd="0" presId="urn:microsoft.com/office/officeart/2008/layout/HorizontalMultiLevelHierarchy"/>
    <dgm:cxn modelId="{116D8BF7-4A48-43A1-B2F4-62AB8EBAB044}" type="presParOf" srcId="{7EE97542-722B-4D05-B68B-79B6F4AEDEB3}" destId="{74AEA917-DEEA-4F97-BB3B-CE28CA02015D}" srcOrd="0" destOrd="0" presId="urn:microsoft.com/office/officeart/2008/layout/HorizontalMultiLevelHierarchy"/>
    <dgm:cxn modelId="{7EAFB8A5-6D5D-4F72-B733-F6941B2676D4}" type="presParOf" srcId="{7EE97542-722B-4D05-B68B-79B6F4AEDEB3}" destId="{BB4F6AC0-395C-41AF-BDA8-A7E52F97C920}" srcOrd="1" destOrd="0" presId="urn:microsoft.com/office/officeart/2008/layout/HorizontalMultiLevelHierarchy"/>
    <dgm:cxn modelId="{5701B39E-573B-4308-A0E1-200C725621BB}" type="presParOf" srcId="{E845C461-0622-49A6-8DE5-EE4DB311B351}" destId="{A597544D-F72A-4388-B345-F0E11684AC81}" srcOrd="12" destOrd="0" presId="urn:microsoft.com/office/officeart/2008/layout/HorizontalMultiLevelHierarchy"/>
    <dgm:cxn modelId="{2CCD6B0F-B0D1-434F-8DCA-0F2C6B4EDE8F}" type="presParOf" srcId="{A597544D-F72A-4388-B345-F0E11684AC81}" destId="{D8D85909-EF4A-4E41-AA59-63F5FF8EA03F}" srcOrd="0" destOrd="0" presId="urn:microsoft.com/office/officeart/2008/layout/HorizontalMultiLevelHierarchy"/>
    <dgm:cxn modelId="{FED55232-CC00-4DA4-8140-D263ABC8A8EC}" type="presParOf" srcId="{E845C461-0622-49A6-8DE5-EE4DB311B351}" destId="{36BC1898-3F27-48A6-B5FE-4D90FD633DA5}" srcOrd="13" destOrd="0" presId="urn:microsoft.com/office/officeart/2008/layout/HorizontalMultiLevelHierarchy"/>
    <dgm:cxn modelId="{B68CFCC6-A1CD-4B6D-9FDB-836D910C0E02}" type="presParOf" srcId="{36BC1898-3F27-48A6-B5FE-4D90FD633DA5}" destId="{84D5C9E4-20C6-45F0-ABC4-4E9CC1566B83}" srcOrd="0" destOrd="0" presId="urn:microsoft.com/office/officeart/2008/layout/HorizontalMultiLevelHierarchy"/>
    <dgm:cxn modelId="{BF83E286-39FC-43D0-B5F0-D30CA44C901C}" type="presParOf" srcId="{36BC1898-3F27-48A6-B5FE-4D90FD633DA5}" destId="{BAD9D92B-1A44-4B6C-B349-2730A5438E97}" srcOrd="1" destOrd="0" presId="urn:microsoft.com/office/officeart/2008/layout/HorizontalMultiLevelHierarchy"/>
    <dgm:cxn modelId="{9138DC2D-EB83-4527-ACA6-A45364FE5627}" type="presParOf" srcId="{E845C461-0622-49A6-8DE5-EE4DB311B351}" destId="{240BE791-8F9D-4621-A3AF-B43D3CBB4E94}" srcOrd="14" destOrd="0" presId="urn:microsoft.com/office/officeart/2008/layout/HorizontalMultiLevelHierarchy"/>
    <dgm:cxn modelId="{948F7578-E90E-4F2D-BCB8-5DE7B0B2E099}" type="presParOf" srcId="{240BE791-8F9D-4621-A3AF-B43D3CBB4E94}" destId="{7487E062-70B9-4344-91B6-C3256A974061}" srcOrd="0" destOrd="0" presId="urn:microsoft.com/office/officeart/2008/layout/HorizontalMultiLevelHierarchy"/>
    <dgm:cxn modelId="{20FE406E-5BEE-4209-8BD5-DC9AF9B49EE4}" type="presParOf" srcId="{E845C461-0622-49A6-8DE5-EE4DB311B351}" destId="{8DC1D876-0431-4E2B-8A12-DF321ADBB4F6}" srcOrd="15" destOrd="0" presId="urn:microsoft.com/office/officeart/2008/layout/HorizontalMultiLevelHierarchy"/>
    <dgm:cxn modelId="{32403B87-444D-47CF-9E74-66E518CD9F34}" type="presParOf" srcId="{8DC1D876-0431-4E2B-8A12-DF321ADBB4F6}" destId="{6FBE22B7-D6C1-4258-832A-7F6FBC3C7689}" srcOrd="0" destOrd="0" presId="urn:microsoft.com/office/officeart/2008/layout/HorizontalMultiLevelHierarchy"/>
    <dgm:cxn modelId="{9657FE2A-EBB2-4854-8C9E-5EE639973A9A}" type="presParOf" srcId="{8DC1D876-0431-4E2B-8A12-DF321ADBB4F6}" destId="{AE5ED990-4AFC-42FA-82DB-7F45519E722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873A1-F6F4-4A02-8DED-F214783B6527}">
      <dsp:nvSpPr>
        <dsp:cNvPr id="0" name=""/>
        <dsp:cNvSpPr/>
      </dsp:nvSpPr>
      <dsp:spPr>
        <a:xfrm>
          <a:off x="2392802" y="468205"/>
          <a:ext cx="3535694" cy="812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প্রকারভেদ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16590" y="491993"/>
        <a:ext cx="3488118" cy="764593"/>
      </dsp:txXfrm>
    </dsp:sp>
    <dsp:sp modelId="{2A3AF114-EA6F-4873-89AB-60C72BC0424E}">
      <dsp:nvSpPr>
        <dsp:cNvPr id="0" name=""/>
        <dsp:cNvSpPr/>
      </dsp:nvSpPr>
      <dsp:spPr>
        <a:xfrm rot="7364233">
          <a:off x="2032077" y="2529312"/>
          <a:ext cx="1813406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2179387" y="2627519"/>
        <a:ext cx="1518786" cy="294619"/>
      </dsp:txXfrm>
    </dsp:sp>
    <dsp:sp modelId="{8FE907D0-B74E-4B8F-8031-529E53BF4CF4}">
      <dsp:nvSpPr>
        <dsp:cNvPr id="0" name=""/>
        <dsp:cNvSpPr/>
      </dsp:nvSpPr>
      <dsp:spPr>
        <a:xfrm>
          <a:off x="540897" y="4269284"/>
          <a:ext cx="2419308" cy="707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1620" y="4290007"/>
        <a:ext cx="2377862" cy="666077"/>
      </dsp:txXfrm>
    </dsp:sp>
    <dsp:sp modelId="{D6C035A3-5DD1-4638-92F8-E7AC4EB9C041}">
      <dsp:nvSpPr>
        <dsp:cNvPr id="0" name=""/>
        <dsp:cNvSpPr/>
      </dsp:nvSpPr>
      <dsp:spPr>
        <a:xfrm rot="17790">
          <a:off x="3186866" y="4389654"/>
          <a:ext cx="1813406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334176" y="4487861"/>
        <a:ext cx="1518786" cy="294619"/>
      </dsp:txXfrm>
    </dsp:sp>
    <dsp:sp modelId="{CD7237A1-FBEC-4FF7-A84E-269557F4245C}">
      <dsp:nvSpPr>
        <dsp:cNvPr id="0" name=""/>
        <dsp:cNvSpPr/>
      </dsp:nvSpPr>
      <dsp:spPr>
        <a:xfrm>
          <a:off x="5226932" y="4288703"/>
          <a:ext cx="2575064" cy="717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47961" y="4309732"/>
        <a:ext cx="2533006" cy="675931"/>
      </dsp:txXfrm>
    </dsp:sp>
    <dsp:sp modelId="{E845FA73-BBCC-4DF5-9F94-0F5001AA9EDF}">
      <dsp:nvSpPr>
        <dsp:cNvPr id="0" name=""/>
        <dsp:cNvSpPr/>
      </dsp:nvSpPr>
      <dsp:spPr>
        <a:xfrm rot="14282669">
          <a:off x="4445541" y="2539022"/>
          <a:ext cx="1813406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4592851" y="2637229"/>
        <a:ext cx="1518786" cy="294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BE791-8F9D-4621-A3AF-B43D3CBB4E94}">
      <dsp:nvSpPr>
        <dsp:cNvPr id="0" name=""/>
        <dsp:cNvSpPr/>
      </dsp:nvSpPr>
      <dsp:spPr>
        <a:xfrm>
          <a:off x="1696844" y="3207434"/>
          <a:ext cx="3377225" cy="2813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8612" y="0"/>
              </a:lnTo>
              <a:lnTo>
                <a:pt x="1688612" y="2813810"/>
              </a:lnTo>
              <a:lnTo>
                <a:pt x="3377225" y="2813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275562" y="4504443"/>
        <a:ext cx="219790" cy="219790"/>
      </dsp:txXfrm>
    </dsp:sp>
    <dsp:sp modelId="{A597544D-F72A-4388-B345-F0E11684AC81}">
      <dsp:nvSpPr>
        <dsp:cNvPr id="0" name=""/>
        <dsp:cNvSpPr/>
      </dsp:nvSpPr>
      <dsp:spPr>
        <a:xfrm>
          <a:off x="1696844" y="3207434"/>
          <a:ext cx="3363865" cy="2082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1932" y="0"/>
              </a:lnTo>
              <a:lnTo>
                <a:pt x="1681932" y="2082612"/>
              </a:lnTo>
              <a:lnTo>
                <a:pt x="3363865" y="2082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279867" y="4149830"/>
        <a:ext cx="197818" cy="197818"/>
      </dsp:txXfrm>
    </dsp:sp>
    <dsp:sp modelId="{73F6470A-4C55-4E19-8BB0-66414E0C3509}">
      <dsp:nvSpPr>
        <dsp:cNvPr id="0" name=""/>
        <dsp:cNvSpPr/>
      </dsp:nvSpPr>
      <dsp:spPr>
        <a:xfrm>
          <a:off x="1696844" y="3207434"/>
          <a:ext cx="3373006" cy="1247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6503" y="0"/>
              </a:lnTo>
              <a:lnTo>
                <a:pt x="1686503" y="1247791"/>
              </a:lnTo>
              <a:lnTo>
                <a:pt x="3373006" y="1247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93437" y="3741419"/>
        <a:ext cx="179820" cy="179820"/>
      </dsp:txXfrm>
    </dsp:sp>
    <dsp:sp modelId="{3E7EAF5B-FFCC-4B5D-BDD6-6518B729A98F}">
      <dsp:nvSpPr>
        <dsp:cNvPr id="0" name=""/>
        <dsp:cNvSpPr/>
      </dsp:nvSpPr>
      <dsp:spPr>
        <a:xfrm>
          <a:off x="1696844" y="3207434"/>
          <a:ext cx="3353243" cy="40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6621" y="0"/>
              </a:lnTo>
              <a:lnTo>
                <a:pt x="1676621" y="405844"/>
              </a:lnTo>
              <a:lnTo>
                <a:pt x="3353243" y="4058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89023" y="3325913"/>
        <a:ext cx="168885" cy="168885"/>
      </dsp:txXfrm>
    </dsp:sp>
    <dsp:sp modelId="{EDCE9280-F859-4F1C-BF32-4DAB529B0A87}">
      <dsp:nvSpPr>
        <dsp:cNvPr id="0" name=""/>
        <dsp:cNvSpPr/>
      </dsp:nvSpPr>
      <dsp:spPr>
        <a:xfrm>
          <a:off x="1696844" y="2822520"/>
          <a:ext cx="3362199" cy="384913"/>
        </a:xfrm>
        <a:custGeom>
          <a:avLst/>
          <a:gdLst/>
          <a:ahLst/>
          <a:cxnLst/>
          <a:rect l="0" t="0" r="0" b="0"/>
          <a:pathLst>
            <a:path>
              <a:moveTo>
                <a:pt x="0" y="384913"/>
              </a:moveTo>
              <a:lnTo>
                <a:pt x="1681099" y="384913"/>
              </a:lnTo>
              <a:lnTo>
                <a:pt x="1681099" y="0"/>
              </a:lnTo>
              <a:lnTo>
                <a:pt x="336219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93340" y="2930373"/>
        <a:ext cx="169208" cy="169208"/>
      </dsp:txXfrm>
    </dsp:sp>
    <dsp:sp modelId="{19E8B517-4C6D-4122-B024-6366D794AC4B}">
      <dsp:nvSpPr>
        <dsp:cNvPr id="0" name=""/>
        <dsp:cNvSpPr/>
      </dsp:nvSpPr>
      <dsp:spPr>
        <a:xfrm>
          <a:off x="1696844" y="1900352"/>
          <a:ext cx="3419787" cy="1307081"/>
        </a:xfrm>
        <a:custGeom>
          <a:avLst/>
          <a:gdLst/>
          <a:ahLst/>
          <a:cxnLst/>
          <a:rect l="0" t="0" r="0" b="0"/>
          <a:pathLst>
            <a:path>
              <a:moveTo>
                <a:pt x="0" y="1307081"/>
              </a:moveTo>
              <a:lnTo>
                <a:pt x="1709893" y="1307081"/>
              </a:lnTo>
              <a:lnTo>
                <a:pt x="1709893" y="0"/>
              </a:lnTo>
              <a:lnTo>
                <a:pt x="341978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315211" y="2462366"/>
        <a:ext cx="183053" cy="183053"/>
      </dsp:txXfrm>
    </dsp:sp>
    <dsp:sp modelId="{A7B32122-1D4A-4248-8222-843B893FE356}">
      <dsp:nvSpPr>
        <dsp:cNvPr id="0" name=""/>
        <dsp:cNvSpPr/>
      </dsp:nvSpPr>
      <dsp:spPr>
        <a:xfrm>
          <a:off x="1696844" y="1195654"/>
          <a:ext cx="3430742" cy="2011779"/>
        </a:xfrm>
        <a:custGeom>
          <a:avLst/>
          <a:gdLst/>
          <a:ahLst/>
          <a:cxnLst/>
          <a:rect l="0" t="0" r="0" b="0"/>
          <a:pathLst>
            <a:path>
              <a:moveTo>
                <a:pt x="0" y="2011779"/>
              </a:moveTo>
              <a:lnTo>
                <a:pt x="1715371" y="2011779"/>
              </a:lnTo>
              <a:lnTo>
                <a:pt x="1715371" y="0"/>
              </a:lnTo>
              <a:lnTo>
                <a:pt x="34307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312788" y="2102117"/>
        <a:ext cx="198854" cy="198854"/>
      </dsp:txXfrm>
    </dsp:sp>
    <dsp:sp modelId="{7A36B865-9D25-4BA6-B7B6-FED178878E91}">
      <dsp:nvSpPr>
        <dsp:cNvPr id="0" name=""/>
        <dsp:cNvSpPr/>
      </dsp:nvSpPr>
      <dsp:spPr>
        <a:xfrm>
          <a:off x="1696844" y="498409"/>
          <a:ext cx="3356203" cy="2709024"/>
        </a:xfrm>
        <a:custGeom>
          <a:avLst/>
          <a:gdLst/>
          <a:ahLst/>
          <a:cxnLst/>
          <a:rect l="0" t="0" r="0" b="0"/>
          <a:pathLst>
            <a:path>
              <a:moveTo>
                <a:pt x="0" y="2709024"/>
              </a:moveTo>
              <a:lnTo>
                <a:pt x="1678101" y="2709024"/>
              </a:lnTo>
              <a:lnTo>
                <a:pt x="1678101" y="0"/>
              </a:lnTo>
              <a:lnTo>
                <a:pt x="33562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267118" y="1745094"/>
        <a:ext cx="215655" cy="215655"/>
      </dsp:txXfrm>
    </dsp:sp>
    <dsp:sp modelId="{79AA2FEB-A4CC-4AE2-9E9D-A85398D6FABD}">
      <dsp:nvSpPr>
        <dsp:cNvPr id="0" name=""/>
        <dsp:cNvSpPr/>
      </dsp:nvSpPr>
      <dsp:spPr>
        <a:xfrm>
          <a:off x="0" y="2841674"/>
          <a:ext cx="2662169" cy="73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গুন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2841674"/>
        <a:ext cx="2662169" cy="731519"/>
      </dsp:txXfrm>
    </dsp:sp>
    <dsp:sp modelId="{F419ADA5-BB1B-4CE1-B3FB-4F7F52FE5F49}">
      <dsp:nvSpPr>
        <dsp:cNvPr id="0" name=""/>
        <dsp:cNvSpPr/>
      </dsp:nvSpPr>
      <dsp:spPr>
        <a:xfrm>
          <a:off x="5053048" y="225079"/>
          <a:ext cx="3352659" cy="546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প্রতিষ্ঠিত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53048" y="225079"/>
        <a:ext cx="3352659" cy="546659"/>
      </dsp:txXfrm>
    </dsp:sp>
    <dsp:sp modelId="{C25FD6EE-B385-40ED-8EC6-6BF81708C508}">
      <dsp:nvSpPr>
        <dsp:cNvPr id="0" name=""/>
        <dsp:cNvSpPr/>
      </dsp:nvSpPr>
      <dsp:spPr>
        <a:xfrm>
          <a:off x="5127587" y="954827"/>
          <a:ext cx="3001393" cy="481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দ্বায়িত্বশীল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7587" y="954827"/>
        <a:ext cx="3001393" cy="481653"/>
      </dsp:txXfrm>
    </dsp:sp>
    <dsp:sp modelId="{B5F3A8CB-7C9B-4FAE-BE4F-8AE49595350B}">
      <dsp:nvSpPr>
        <dsp:cNvPr id="0" name=""/>
        <dsp:cNvSpPr/>
      </dsp:nvSpPr>
      <dsp:spPr>
        <a:xfrm>
          <a:off x="5116632" y="1627626"/>
          <a:ext cx="3196882" cy="545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ভোটে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নির্বাচিত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16632" y="1627626"/>
        <a:ext cx="3196882" cy="545451"/>
      </dsp:txXfrm>
    </dsp:sp>
    <dsp:sp modelId="{8B7A8236-F895-45E8-BDB2-C2CE83764E5B}">
      <dsp:nvSpPr>
        <dsp:cNvPr id="0" name=""/>
        <dsp:cNvSpPr/>
      </dsp:nvSpPr>
      <dsp:spPr>
        <a:xfrm>
          <a:off x="5059044" y="2525534"/>
          <a:ext cx="3433601" cy="59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জনগনের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জবাবদিহিতা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59044" y="2525534"/>
        <a:ext cx="3433601" cy="593971"/>
      </dsp:txXfrm>
    </dsp:sp>
    <dsp:sp modelId="{76B40761-4EF7-4BE1-946B-13AD38FA0850}">
      <dsp:nvSpPr>
        <dsp:cNvPr id="0" name=""/>
        <dsp:cNvSpPr/>
      </dsp:nvSpPr>
      <dsp:spPr>
        <a:xfrm>
          <a:off x="5050087" y="3341026"/>
          <a:ext cx="3658809" cy="544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নীতি-নির্ধারনে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জনগনের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প্রাধান্য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50087" y="3341026"/>
        <a:ext cx="3658809" cy="544503"/>
      </dsp:txXfrm>
    </dsp:sp>
    <dsp:sp modelId="{74AEA917-DEEA-4F97-BB3B-CE28CA02015D}">
      <dsp:nvSpPr>
        <dsp:cNvPr id="0" name=""/>
        <dsp:cNvSpPr/>
      </dsp:nvSpPr>
      <dsp:spPr>
        <a:xfrm>
          <a:off x="5069851" y="4159373"/>
          <a:ext cx="3701038" cy="591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ব্যক্তিস্বাধীনতা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বাকস্বাধীনতা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5069851" y="4159373"/>
        <a:ext cx="3701038" cy="591703"/>
      </dsp:txXfrm>
    </dsp:sp>
    <dsp:sp modelId="{84D5C9E4-20C6-45F0-ABC4-4E9CC1566B83}">
      <dsp:nvSpPr>
        <dsp:cNvPr id="0" name=""/>
        <dsp:cNvSpPr/>
      </dsp:nvSpPr>
      <dsp:spPr>
        <a:xfrm>
          <a:off x="5060709" y="5019109"/>
          <a:ext cx="3457139" cy="541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চেতনার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সৃষ্ট্রি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60709" y="5019109"/>
        <a:ext cx="3457139" cy="541874"/>
      </dsp:txXfrm>
    </dsp:sp>
    <dsp:sp modelId="{6FBE22B7-D6C1-4258-832A-7F6FBC3C7689}">
      <dsp:nvSpPr>
        <dsp:cNvPr id="0" name=""/>
        <dsp:cNvSpPr/>
      </dsp:nvSpPr>
      <dsp:spPr>
        <a:xfrm>
          <a:off x="5074070" y="5726097"/>
          <a:ext cx="3663731" cy="5902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জনকল্যাণকামী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74070" y="5726097"/>
        <a:ext cx="3663731" cy="5902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BE791-8F9D-4621-A3AF-B43D3CBB4E94}">
      <dsp:nvSpPr>
        <dsp:cNvPr id="0" name=""/>
        <dsp:cNvSpPr/>
      </dsp:nvSpPr>
      <dsp:spPr>
        <a:xfrm>
          <a:off x="1696844" y="3207434"/>
          <a:ext cx="3289141" cy="2813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4570" y="0"/>
              </a:lnTo>
              <a:lnTo>
                <a:pt x="1644570" y="2813810"/>
              </a:lnTo>
              <a:lnTo>
                <a:pt x="3289141" y="2813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233202" y="4506126"/>
        <a:ext cx="216425" cy="216425"/>
      </dsp:txXfrm>
    </dsp:sp>
    <dsp:sp modelId="{A597544D-F72A-4388-B345-F0E11684AC81}">
      <dsp:nvSpPr>
        <dsp:cNvPr id="0" name=""/>
        <dsp:cNvSpPr/>
      </dsp:nvSpPr>
      <dsp:spPr>
        <a:xfrm>
          <a:off x="1696844" y="3207434"/>
          <a:ext cx="3275780" cy="2082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7890" y="0"/>
              </a:lnTo>
              <a:lnTo>
                <a:pt x="1637890" y="2082612"/>
              </a:lnTo>
              <a:lnTo>
                <a:pt x="3275780" y="2082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237690" y="4151696"/>
        <a:ext cx="194087" cy="194087"/>
      </dsp:txXfrm>
    </dsp:sp>
    <dsp:sp modelId="{73F6470A-4C55-4E19-8BB0-66414E0C3509}">
      <dsp:nvSpPr>
        <dsp:cNvPr id="0" name=""/>
        <dsp:cNvSpPr/>
      </dsp:nvSpPr>
      <dsp:spPr>
        <a:xfrm>
          <a:off x="1696844" y="3207434"/>
          <a:ext cx="3284922" cy="1247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2461" y="0"/>
              </a:lnTo>
              <a:lnTo>
                <a:pt x="1642461" y="1247791"/>
              </a:lnTo>
              <a:lnTo>
                <a:pt x="3284922" y="1247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51457" y="3743481"/>
        <a:ext cx="175696" cy="175696"/>
      </dsp:txXfrm>
    </dsp:sp>
    <dsp:sp modelId="{3E7EAF5B-FFCC-4B5D-BDD6-6518B729A98F}">
      <dsp:nvSpPr>
        <dsp:cNvPr id="0" name=""/>
        <dsp:cNvSpPr/>
      </dsp:nvSpPr>
      <dsp:spPr>
        <a:xfrm>
          <a:off x="1696844" y="3207434"/>
          <a:ext cx="3265158" cy="40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2579" y="0"/>
              </a:lnTo>
              <a:lnTo>
                <a:pt x="1632579" y="405844"/>
              </a:lnTo>
              <a:lnTo>
                <a:pt x="3265158" y="4058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247166" y="3328099"/>
        <a:ext cx="164514" cy="164514"/>
      </dsp:txXfrm>
    </dsp:sp>
    <dsp:sp modelId="{EDCE9280-F859-4F1C-BF32-4DAB529B0A87}">
      <dsp:nvSpPr>
        <dsp:cNvPr id="0" name=""/>
        <dsp:cNvSpPr/>
      </dsp:nvSpPr>
      <dsp:spPr>
        <a:xfrm>
          <a:off x="1696844" y="2822520"/>
          <a:ext cx="3274114" cy="384913"/>
        </a:xfrm>
        <a:custGeom>
          <a:avLst/>
          <a:gdLst/>
          <a:ahLst/>
          <a:cxnLst/>
          <a:rect l="0" t="0" r="0" b="0"/>
          <a:pathLst>
            <a:path>
              <a:moveTo>
                <a:pt x="0" y="384913"/>
              </a:moveTo>
              <a:lnTo>
                <a:pt x="1637057" y="384913"/>
              </a:lnTo>
              <a:lnTo>
                <a:pt x="1637057" y="0"/>
              </a:lnTo>
              <a:lnTo>
                <a:pt x="327411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251485" y="2932560"/>
        <a:ext cx="164833" cy="164833"/>
      </dsp:txXfrm>
    </dsp:sp>
    <dsp:sp modelId="{19E8B517-4C6D-4122-B024-6366D794AC4B}">
      <dsp:nvSpPr>
        <dsp:cNvPr id="0" name=""/>
        <dsp:cNvSpPr/>
      </dsp:nvSpPr>
      <dsp:spPr>
        <a:xfrm>
          <a:off x="1696844" y="1900352"/>
          <a:ext cx="3331703" cy="1307081"/>
        </a:xfrm>
        <a:custGeom>
          <a:avLst/>
          <a:gdLst/>
          <a:ahLst/>
          <a:cxnLst/>
          <a:rect l="0" t="0" r="0" b="0"/>
          <a:pathLst>
            <a:path>
              <a:moveTo>
                <a:pt x="0" y="1307081"/>
              </a:moveTo>
              <a:lnTo>
                <a:pt x="1665851" y="1307081"/>
              </a:lnTo>
              <a:lnTo>
                <a:pt x="1665851" y="0"/>
              </a:lnTo>
              <a:lnTo>
                <a:pt x="33317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73223" y="2464420"/>
        <a:ext cx="178946" cy="178946"/>
      </dsp:txXfrm>
    </dsp:sp>
    <dsp:sp modelId="{A7B32122-1D4A-4248-8222-843B893FE356}">
      <dsp:nvSpPr>
        <dsp:cNvPr id="0" name=""/>
        <dsp:cNvSpPr/>
      </dsp:nvSpPr>
      <dsp:spPr>
        <a:xfrm>
          <a:off x="1696844" y="1195654"/>
          <a:ext cx="3342658" cy="2011779"/>
        </a:xfrm>
        <a:custGeom>
          <a:avLst/>
          <a:gdLst/>
          <a:ahLst/>
          <a:cxnLst/>
          <a:rect l="0" t="0" r="0" b="0"/>
          <a:pathLst>
            <a:path>
              <a:moveTo>
                <a:pt x="0" y="2011779"/>
              </a:moveTo>
              <a:lnTo>
                <a:pt x="1671329" y="2011779"/>
              </a:lnTo>
              <a:lnTo>
                <a:pt x="1671329" y="0"/>
              </a:lnTo>
              <a:lnTo>
                <a:pt x="33426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270639" y="2104010"/>
        <a:ext cx="195068" cy="195068"/>
      </dsp:txXfrm>
    </dsp:sp>
    <dsp:sp modelId="{7A36B865-9D25-4BA6-B7B6-FED178878E91}">
      <dsp:nvSpPr>
        <dsp:cNvPr id="0" name=""/>
        <dsp:cNvSpPr/>
      </dsp:nvSpPr>
      <dsp:spPr>
        <a:xfrm>
          <a:off x="1696844" y="498409"/>
          <a:ext cx="3268119" cy="2709024"/>
        </a:xfrm>
        <a:custGeom>
          <a:avLst/>
          <a:gdLst/>
          <a:ahLst/>
          <a:cxnLst/>
          <a:rect l="0" t="0" r="0" b="0"/>
          <a:pathLst>
            <a:path>
              <a:moveTo>
                <a:pt x="0" y="2709024"/>
              </a:moveTo>
              <a:lnTo>
                <a:pt x="1634059" y="2709024"/>
              </a:lnTo>
              <a:lnTo>
                <a:pt x="1634059" y="0"/>
              </a:lnTo>
              <a:lnTo>
                <a:pt x="326811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224781" y="1746798"/>
        <a:ext cx="212246" cy="212246"/>
      </dsp:txXfrm>
    </dsp:sp>
    <dsp:sp modelId="{79AA2FEB-A4CC-4AE2-9E9D-A85398D6FABD}">
      <dsp:nvSpPr>
        <dsp:cNvPr id="0" name=""/>
        <dsp:cNvSpPr/>
      </dsp:nvSpPr>
      <dsp:spPr>
        <a:xfrm>
          <a:off x="0" y="2841674"/>
          <a:ext cx="2662169" cy="731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গনতন্ত্রের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দোষ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2841674"/>
        <a:ext cx="2662169" cy="731519"/>
      </dsp:txXfrm>
    </dsp:sp>
    <dsp:sp modelId="{F419ADA5-BB1B-4CE1-B3FB-4F7F52FE5F49}">
      <dsp:nvSpPr>
        <dsp:cNvPr id="0" name=""/>
        <dsp:cNvSpPr/>
      </dsp:nvSpPr>
      <dsp:spPr>
        <a:xfrm>
          <a:off x="4964963" y="225079"/>
          <a:ext cx="3352659" cy="546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মূর্খ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অযোগ্যদের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4963" y="225079"/>
        <a:ext cx="3352659" cy="546659"/>
      </dsp:txXfrm>
    </dsp:sp>
    <dsp:sp modelId="{C25FD6EE-B385-40ED-8EC6-6BF81708C508}">
      <dsp:nvSpPr>
        <dsp:cNvPr id="0" name=""/>
        <dsp:cNvSpPr/>
      </dsp:nvSpPr>
      <dsp:spPr>
        <a:xfrm>
          <a:off x="5039502" y="954827"/>
          <a:ext cx="3475385" cy="481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সংখ্যালঘুদের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মতামত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উপেক্ষা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39502" y="954827"/>
        <a:ext cx="3475385" cy="481653"/>
      </dsp:txXfrm>
    </dsp:sp>
    <dsp:sp modelId="{B5F3A8CB-7C9B-4FAE-BE4F-8AE49595350B}">
      <dsp:nvSpPr>
        <dsp:cNvPr id="0" name=""/>
        <dsp:cNvSpPr/>
      </dsp:nvSpPr>
      <dsp:spPr>
        <a:xfrm>
          <a:off x="5028547" y="1627626"/>
          <a:ext cx="3466725" cy="545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পরস্পরবিরোধী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মত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ধারণা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28547" y="1627626"/>
        <a:ext cx="3466725" cy="545451"/>
      </dsp:txXfrm>
    </dsp:sp>
    <dsp:sp modelId="{8B7A8236-F895-45E8-BDB2-C2CE83764E5B}">
      <dsp:nvSpPr>
        <dsp:cNvPr id="0" name=""/>
        <dsp:cNvSpPr/>
      </dsp:nvSpPr>
      <dsp:spPr>
        <a:xfrm>
          <a:off x="4970959" y="2525534"/>
          <a:ext cx="3433601" cy="59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জাতি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দ্বিধা-বিভক্ত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হয়ে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পড়ে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70959" y="2525534"/>
        <a:ext cx="3433601" cy="593971"/>
      </dsp:txXfrm>
    </dsp:sp>
    <dsp:sp modelId="{76B40761-4EF7-4BE1-946B-13AD38FA0850}">
      <dsp:nvSpPr>
        <dsp:cNvPr id="0" name=""/>
        <dsp:cNvSpPr/>
      </dsp:nvSpPr>
      <dsp:spPr>
        <a:xfrm>
          <a:off x="4962003" y="3341026"/>
          <a:ext cx="3658809" cy="544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নীরপেক্ষতা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অনুপোস্থিত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2003" y="3341026"/>
        <a:ext cx="3658809" cy="544503"/>
      </dsp:txXfrm>
    </dsp:sp>
    <dsp:sp modelId="{74AEA917-DEEA-4F97-BB3B-CE28CA02015D}">
      <dsp:nvSpPr>
        <dsp:cNvPr id="0" name=""/>
        <dsp:cNvSpPr/>
      </dsp:nvSpPr>
      <dsp:spPr>
        <a:xfrm>
          <a:off x="4981766" y="4159373"/>
          <a:ext cx="3701038" cy="591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ব্যয়বহুল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81766" y="4159373"/>
        <a:ext cx="3701038" cy="591703"/>
      </dsp:txXfrm>
    </dsp:sp>
    <dsp:sp modelId="{84D5C9E4-20C6-45F0-ABC4-4E9CC1566B83}">
      <dsp:nvSpPr>
        <dsp:cNvPr id="0" name=""/>
        <dsp:cNvSpPr/>
      </dsp:nvSpPr>
      <dsp:spPr>
        <a:xfrm>
          <a:off x="4972625" y="5019109"/>
          <a:ext cx="3457139" cy="541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ক্ষমতার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দ্বন্দ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72625" y="5019109"/>
        <a:ext cx="3457139" cy="541874"/>
      </dsp:txXfrm>
    </dsp:sp>
    <dsp:sp modelId="{6FBE22B7-D6C1-4258-832A-7F6FBC3C7689}">
      <dsp:nvSpPr>
        <dsp:cNvPr id="0" name=""/>
        <dsp:cNvSpPr/>
      </dsp:nvSpPr>
      <dsp:spPr>
        <a:xfrm>
          <a:off x="4985985" y="5726097"/>
          <a:ext cx="3877207" cy="5902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নিজ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দলের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স্বার্থে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পরিচালনা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85985" y="5726097"/>
        <a:ext cx="3877207" cy="590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43A72-A35D-489C-9AC0-3DE04F5D4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73090-D305-490E-B35E-BE38182E1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2107-8E5B-4B0F-A18B-8D28C143D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9E37D-95FC-4902-9CA2-A92E661B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B4A1F-CAEB-48E2-B5B6-8FA100F4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8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0B67-4314-435A-B418-B981FFE5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ACEFE-C4B9-416A-BB49-14098C0DF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9F51-0390-4AA5-971A-C4B1CE00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7B39F-D1FE-418D-B816-2497D9E7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6740B-763D-41A8-927D-D00ADC15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7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64F446-4869-4CA2-B274-550BE1D5C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2EABD-362A-4879-9DC3-B61AF76FC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71042-2180-4542-9660-4C28726B2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6FF66-6A22-42BC-A5F1-C2D1495E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90340-4B9E-4DD8-8EBF-A9D7D404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8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1FCF8-F361-45D3-8560-2A4B54CE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591A3-47A8-4A5B-BB89-73FC58F6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67B4-842C-457D-B5F4-9BDD223D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BE38F-CDB2-439C-A369-7F89D003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DEFE1-59DA-4F68-A997-E5BE3881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7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3EAE-47B6-486D-A896-FD1F4838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44E27-8865-4067-86EF-1F2100CC9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80EE6-78E0-44D9-A142-CF42366A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B9104-93EA-48D3-8FDC-C535B493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EC19E-B3EF-4842-9481-2CB3E74A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6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E3F1-1A83-4119-BD76-2C2F4FDB6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28AD3-6B9B-4EDA-9834-0AA8AC48C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0D469-7CBF-437D-9537-E44E34478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7623A-B33A-4912-B1D9-F012F9A4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60CFD-1110-4A58-B2CD-63FB6486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E8C67-FC36-40FE-8822-BDB33135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5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36137-D0E2-4272-9FCA-605C22FA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16DCF-8C1A-461B-95AD-3D5B4674B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A8DD4-23BF-4C2C-ABCE-860054FD0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6A61E-D767-4568-A476-7FDEF7C2A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8CB31-28C3-4285-82BA-3A910B3AA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8B80B-2742-4E55-9FB1-7AEC3FC48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F32992-F8D3-4BEE-85FE-435F542C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75A924-0131-4D48-B639-C2A2C234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22EDE-6D2F-4F00-AC0A-7E2CD60A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BADB4-E276-4F66-B21C-814B4A6CE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4CF5F-05BD-4335-B497-74ACBAFB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CDDB8-3331-4639-997F-0B9260EA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8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B4284-4D8D-4783-B3B0-B55EB8717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DF0C4-54F8-4C79-BA88-45D6EECA9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3924F-75DC-4BC9-A489-F121C7C6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1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5BC2F-F2F7-458A-BD45-2581D6880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70E3-EE22-4761-8958-1F51ACA27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E9723-481C-4A89-8EFD-3E84009C8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4FF2B-169E-427C-8E03-A3CAC3C9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38FCF-9DA3-4BF4-BD0D-CEED442F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E3498-2391-4A55-9B02-3E055CA1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5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FD732-02D2-44ED-81ED-69E918F5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7F05A-3C5C-4174-A157-00E92E659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5EC9E-A435-4FBF-9672-D586F1777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76D48-C2EE-42C9-94C0-FB02FB5E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27B26-C439-43E8-AD64-459D0FC6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80275-814F-4C19-833F-E03CA7FB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4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CC8BF-71D2-4980-8DBE-50F36D4ED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8F3F1-0223-4B52-B03B-BD86E6DF5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F23CB-9706-45A5-9F38-F40AB3D7F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93C7F-800C-411D-9292-76E60B1D677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0A13A-F632-4A3C-8683-61B085D5D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38C2-7945-46B9-B74A-0E7D3CD74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80E97-7CE5-4D34-91BB-31C54C34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73A7F4-A727-4754-80F3-83C8B166E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03" y="152327"/>
            <a:ext cx="10170941" cy="63389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7B5A44-A179-4F67-8209-1974F7AC48FC}"/>
              </a:ext>
            </a:extLst>
          </p:cNvPr>
          <p:cNvSpPr txBox="1"/>
          <p:nvPr/>
        </p:nvSpPr>
        <p:spPr>
          <a:xfrm>
            <a:off x="393895" y="1589649"/>
            <a:ext cx="5229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8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B48738-8FA7-4AAC-B5F5-F0E281C90DBA}"/>
              </a:ext>
            </a:extLst>
          </p:cNvPr>
          <p:cNvSpPr txBox="1"/>
          <p:nvPr/>
        </p:nvSpPr>
        <p:spPr>
          <a:xfrm>
            <a:off x="5157281" y="1856936"/>
            <a:ext cx="1877437" cy="707886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B2563C-EB72-4840-897F-10D86C3F13BE}"/>
              </a:ext>
            </a:extLst>
          </p:cNvPr>
          <p:cNvSpPr txBox="1"/>
          <p:nvPr/>
        </p:nvSpPr>
        <p:spPr>
          <a:xfrm>
            <a:off x="2785403" y="4093698"/>
            <a:ext cx="535755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গনতন্ত্রের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দোষগুন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17682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9D38F7-F192-496E-9BB8-A9C3CFDAE6E8}"/>
              </a:ext>
            </a:extLst>
          </p:cNvPr>
          <p:cNvSpPr txBox="1"/>
          <p:nvPr/>
        </p:nvSpPr>
        <p:spPr>
          <a:xfrm>
            <a:off x="3605573" y="1219389"/>
            <a:ext cx="4980851" cy="707886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000" dirty="0">
              <a:ln>
                <a:solidFill>
                  <a:schemeClr val="tx1"/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C56F94-2778-4C9A-9DAA-009D926C1560}"/>
              </a:ext>
            </a:extLst>
          </p:cNvPr>
          <p:cNvSpPr txBox="1"/>
          <p:nvPr/>
        </p:nvSpPr>
        <p:spPr>
          <a:xfrm>
            <a:off x="3410807" y="3105834"/>
            <a:ext cx="6527749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ির্বাচন-১৯৭০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endParaRPr lang="en-US" sz="3600" dirty="0">
              <a:ln>
                <a:solidFill>
                  <a:srgbClr val="00B05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C8EB1-3B68-4F7A-806A-38B18A81F7FF}"/>
              </a:ext>
            </a:extLst>
          </p:cNvPr>
          <p:cNvSpPr txBox="1"/>
          <p:nvPr/>
        </p:nvSpPr>
        <p:spPr>
          <a:xfrm>
            <a:off x="2968284" y="4793865"/>
            <a:ext cx="7462299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ল=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আও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লীগ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াগরিষ্ট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6671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6354C6-C715-47DE-A2FE-34F55400165B}"/>
              </a:ext>
            </a:extLst>
          </p:cNvPr>
          <p:cNvSpPr txBox="1"/>
          <p:nvPr/>
        </p:nvSpPr>
        <p:spPr>
          <a:xfrm>
            <a:off x="2144715" y="1080085"/>
            <a:ext cx="8209299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ির্বাচন-১৯৭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endParaRPr lang="en-US" sz="3600" dirty="0">
              <a:ln>
                <a:solidFill>
                  <a:srgbClr val="00B05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281C70-1A2B-41E0-9676-0FC8D7C2A338}"/>
              </a:ext>
            </a:extLst>
          </p:cNvPr>
          <p:cNvSpPr txBox="1"/>
          <p:nvPr/>
        </p:nvSpPr>
        <p:spPr>
          <a:xfrm>
            <a:off x="2576447" y="3654082"/>
            <a:ext cx="7462299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ল=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আও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লীগ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গরিষ্ট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810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61A14F-40C2-4F48-ABA9-4BAFAC55494D}"/>
              </a:ext>
            </a:extLst>
          </p:cNvPr>
          <p:cNvSpPr txBox="1"/>
          <p:nvPr/>
        </p:nvSpPr>
        <p:spPr>
          <a:xfrm>
            <a:off x="2281025" y="1234830"/>
            <a:ext cx="8225329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ির্বাচন-১৯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২৭শে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েব্রুয়ারী</a:t>
            </a:r>
            <a:endParaRPr lang="en-US" sz="3600" dirty="0">
              <a:ln>
                <a:solidFill>
                  <a:srgbClr val="00B05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95D39-6BBE-40C4-BF0A-CB250651A29F}"/>
              </a:ext>
            </a:extLst>
          </p:cNvPr>
          <p:cNvSpPr txBox="1"/>
          <p:nvPr/>
        </p:nvSpPr>
        <p:spPr>
          <a:xfrm>
            <a:off x="2281025" y="3429000"/>
            <a:ext cx="8513869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ল= ব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বাদী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াগরিষ্ট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63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B6B333-C8B1-4E4E-A988-74B716E86058}"/>
              </a:ext>
            </a:extLst>
          </p:cNvPr>
          <p:cNvSpPr txBox="1"/>
          <p:nvPr/>
        </p:nvSpPr>
        <p:spPr>
          <a:xfrm>
            <a:off x="2229122" y="1741267"/>
            <a:ext cx="8359981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স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ির্বাচন-১৯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১২ই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endParaRPr lang="en-US" sz="3600" dirty="0">
              <a:ln>
                <a:solidFill>
                  <a:srgbClr val="00B05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97C7FD-37BA-4B11-BBF7-9F3D9F235B4F}"/>
              </a:ext>
            </a:extLst>
          </p:cNvPr>
          <p:cNvSpPr txBox="1"/>
          <p:nvPr/>
        </p:nvSpPr>
        <p:spPr>
          <a:xfrm>
            <a:off x="2590515" y="4178015"/>
            <a:ext cx="6654386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ল=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আও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লীগ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গরিষ্ট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7186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AB036E-4ACE-4F5C-8070-5A72138D16EA}"/>
              </a:ext>
            </a:extLst>
          </p:cNvPr>
          <p:cNvSpPr txBox="1"/>
          <p:nvPr/>
        </p:nvSpPr>
        <p:spPr>
          <a:xfrm>
            <a:off x="1781082" y="1741267"/>
            <a:ext cx="8986756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ষ্টম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ির্বাচন-২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োব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AABB5-7D36-4555-8D7B-9C4AE98F20C6}"/>
              </a:ext>
            </a:extLst>
          </p:cNvPr>
          <p:cNvSpPr txBox="1"/>
          <p:nvPr/>
        </p:nvSpPr>
        <p:spPr>
          <a:xfrm>
            <a:off x="2229122" y="3811773"/>
            <a:ext cx="8513869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ল= ব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বাদী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াগরিষ্ট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5061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4AE5CC-7640-4C58-9E1E-9D1E30F7EB83}"/>
              </a:ext>
            </a:extLst>
          </p:cNvPr>
          <p:cNvSpPr txBox="1"/>
          <p:nvPr/>
        </p:nvSpPr>
        <p:spPr>
          <a:xfrm>
            <a:off x="2229122" y="1741267"/>
            <a:ext cx="7996100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ির্বাচন-২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০৮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B35B9E-7076-473F-A92E-E8FAB4E31F2D}"/>
              </a:ext>
            </a:extLst>
          </p:cNvPr>
          <p:cNvSpPr txBox="1"/>
          <p:nvPr/>
        </p:nvSpPr>
        <p:spPr>
          <a:xfrm>
            <a:off x="2590515" y="4178015"/>
            <a:ext cx="7619394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ল=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আও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লীগ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যাগরিষ্ট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8486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4AE5CC-7640-4C58-9E1E-9D1E30F7EB83}"/>
              </a:ext>
            </a:extLst>
          </p:cNvPr>
          <p:cNvSpPr txBox="1"/>
          <p:nvPr/>
        </p:nvSpPr>
        <p:spPr>
          <a:xfrm>
            <a:off x="2229122" y="1741267"/>
            <a:ext cx="7641836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ির্বাচন-২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৫ই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জানুয়ারী</a:t>
            </a:r>
            <a:endParaRPr lang="en-US" sz="3600" dirty="0">
              <a:ln>
                <a:solidFill>
                  <a:srgbClr val="00B05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B35B9E-7076-473F-A92E-E8FAB4E31F2D}"/>
              </a:ext>
            </a:extLst>
          </p:cNvPr>
          <p:cNvSpPr txBox="1"/>
          <p:nvPr/>
        </p:nvSpPr>
        <p:spPr>
          <a:xfrm>
            <a:off x="2590515" y="4178015"/>
            <a:ext cx="7462299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ল=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আও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লীগ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গরিষ্ট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9821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4AE5CC-7640-4C58-9E1E-9D1E30F7EB83}"/>
              </a:ext>
            </a:extLst>
          </p:cNvPr>
          <p:cNvSpPr txBox="1"/>
          <p:nvPr/>
        </p:nvSpPr>
        <p:spPr>
          <a:xfrm>
            <a:off x="2229122" y="1741267"/>
            <a:ext cx="7967246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ির্বাচন-২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১৮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>
                  <a:solidFill>
                    <a:srgbClr val="00B05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B35B9E-7076-473F-A92E-E8FAB4E31F2D}"/>
              </a:ext>
            </a:extLst>
          </p:cNvPr>
          <p:cNvSpPr txBox="1"/>
          <p:nvPr/>
        </p:nvSpPr>
        <p:spPr>
          <a:xfrm>
            <a:off x="2590515" y="4178015"/>
            <a:ext cx="7462299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ল=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আও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লীগ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গরিষ্ট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305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4817EA-D090-4BFB-89ED-83CAD135E75A}"/>
              </a:ext>
            </a:extLst>
          </p:cNvPr>
          <p:cNvSpPr txBox="1"/>
          <p:nvPr/>
        </p:nvSpPr>
        <p:spPr>
          <a:xfrm>
            <a:off x="3798278" y="1308295"/>
            <a:ext cx="1991251" cy="707886"/>
          </a:xfrm>
          <a:prstGeom prst="rect">
            <a:avLst/>
          </a:prstGeom>
          <a:solidFill>
            <a:schemeClr val="accent3"/>
          </a:solidFill>
          <a:ln>
            <a:solidFill>
              <a:schemeClr val="accent4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ড়ির</a:t>
            </a:r>
            <a:r>
              <a:rPr lang="en-US" sz="40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77F500-0FDA-455F-A557-1B4A72A50838}"/>
              </a:ext>
            </a:extLst>
          </p:cNvPr>
          <p:cNvSpPr txBox="1"/>
          <p:nvPr/>
        </p:nvSpPr>
        <p:spPr>
          <a:xfrm>
            <a:off x="1983545" y="4614206"/>
            <a:ext cx="6114174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গনতান্ত্রিক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0137D4-B220-4D10-98D0-709C71F9C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70" y="1308295"/>
            <a:ext cx="5197339" cy="330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E2EDF2-BC64-4528-98C0-E08C26669F52}"/>
              </a:ext>
            </a:extLst>
          </p:cNvPr>
          <p:cNvSpPr txBox="1"/>
          <p:nvPr/>
        </p:nvSpPr>
        <p:spPr>
          <a:xfrm>
            <a:off x="5328001" y="928468"/>
            <a:ext cx="1535998" cy="707886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97428-441E-4031-B79A-A8E6474C5116}"/>
              </a:ext>
            </a:extLst>
          </p:cNvPr>
          <p:cNvSpPr txBox="1"/>
          <p:nvPr/>
        </p:nvSpPr>
        <p:spPr>
          <a:xfrm>
            <a:off x="322361" y="2500583"/>
            <a:ext cx="4626587" cy="286232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রুল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endParaRPr lang="en-US" sz="36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দাদনচক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36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শিবগঞ্জ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চাঁপাইনবাবগঞ্জ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F5DB8-07E5-4D61-8916-182AFF975E40}"/>
              </a:ext>
            </a:extLst>
          </p:cNvPr>
          <p:cNvSpPr txBox="1"/>
          <p:nvPr/>
        </p:nvSpPr>
        <p:spPr>
          <a:xfrm>
            <a:off x="7337701" y="2486515"/>
            <a:ext cx="4746812" cy="2862322"/>
          </a:xfrm>
          <a:prstGeom prst="rect">
            <a:avLst/>
          </a:prstGeom>
          <a:solidFill>
            <a:schemeClr val="accent3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প্রশাসন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িট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07C93D-A418-4574-8324-33E61C346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649" y="2500583"/>
            <a:ext cx="2369052" cy="28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7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135DD2-A82D-4D07-A61A-79D9F025B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14" y="379828"/>
            <a:ext cx="8938258" cy="58521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DC260C-BEEF-4DF1-9D2B-1658796391D1}"/>
              </a:ext>
            </a:extLst>
          </p:cNvPr>
          <p:cNvSpPr txBox="1"/>
          <p:nvPr/>
        </p:nvSpPr>
        <p:spPr>
          <a:xfrm>
            <a:off x="689317" y="2588455"/>
            <a:ext cx="58801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াস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1283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CC8B7D-7947-4C36-A10C-464F492557EE}"/>
              </a:ext>
            </a:extLst>
          </p:cNvPr>
          <p:cNvSpPr txBox="1"/>
          <p:nvPr/>
        </p:nvSpPr>
        <p:spPr>
          <a:xfrm>
            <a:off x="4473440" y="1020416"/>
            <a:ext cx="162256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67B634-2497-4B41-98AD-DBC2A229890D}"/>
              </a:ext>
            </a:extLst>
          </p:cNvPr>
          <p:cNvSpPr txBox="1"/>
          <p:nvPr/>
        </p:nvSpPr>
        <p:spPr>
          <a:xfrm>
            <a:off x="1288433" y="2222427"/>
            <a:ext cx="6506909" cy="707886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গণতন্ত্রের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3C6F7F-F529-45E2-9E1F-FEE0B92427DA}"/>
              </a:ext>
            </a:extLst>
          </p:cNvPr>
          <p:cNvSpPr txBox="1"/>
          <p:nvPr/>
        </p:nvSpPr>
        <p:spPr>
          <a:xfrm>
            <a:off x="1288433" y="3424438"/>
            <a:ext cx="6471643" cy="6463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গনতন্ত্রের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CE72D1-8E84-4E94-AC78-2B1C58A69516}"/>
              </a:ext>
            </a:extLst>
          </p:cNvPr>
          <p:cNvSpPr txBox="1"/>
          <p:nvPr/>
        </p:nvSpPr>
        <p:spPr>
          <a:xfrm>
            <a:off x="1288433" y="4666279"/>
            <a:ext cx="7228261" cy="584775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গণতান্ত্রিক</a:t>
            </a:r>
            <a:r>
              <a:rPr lang="en-US" sz="3200" dirty="0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n>
                  <a:solidFill>
                    <a:schemeClr val="accent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219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B83F21-B65E-482B-B609-BEE675BA6852}"/>
              </a:ext>
            </a:extLst>
          </p:cNvPr>
          <p:cNvSpPr txBox="1"/>
          <p:nvPr/>
        </p:nvSpPr>
        <p:spPr>
          <a:xfrm>
            <a:off x="4937760" y="1181686"/>
            <a:ext cx="2585964" cy="707886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 err="1">
                <a:ln>
                  <a:solidFill>
                    <a:srgbClr val="00206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গনতন্ত্রের</a:t>
            </a:r>
            <a:r>
              <a:rPr lang="en-US" sz="4000" dirty="0">
                <a:ln>
                  <a:solidFill>
                    <a:srgbClr val="00206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4000" dirty="0">
              <a:ln>
                <a:solidFill>
                  <a:srgbClr val="00206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3352E-11FD-420D-9102-BBF2FA5BC565}"/>
              </a:ext>
            </a:extLst>
          </p:cNvPr>
          <p:cNvSpPr txBox="1"/>
          <p:nvPr/>
        </p:nvSpPr>
        <p:spPr>
          <a:xfrm>
            <a:off x="2587210" y="2951481"/>
            <a:ext cx="7608173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র্থে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গনতন্ত্র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সংখ্যাগরিষ্ঠের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্বারা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as-IN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ঠিত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dirty="0">
                <a:ln>
                  <a:solidFill>
                    <a:srgbClr val="C00000"/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6975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A58479-843E-4A3C-B48F-3331D015BF03}"/>
              </a:ext>
            </a:extLst>
          </p:cNvPr>
          <p:cNvSpPr txBox="1"/>
          <p:nvPr/>
        </p:nvSpPr>
        <p:spPr>
          <a:xfrm>
            <a:off x="4675193" y="810385"/>
            <a:ext cx="2307042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ংজ্ঞা</a:t>
            </a:r>
            <a:endParaRPr lang="en-US" sz="4000" dirty="0">
              <a:ln>
                <a:solidFill>
                  <a:schemeClr val="tx1"/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9E6075-1C36-49AE-9C5F-1E467A78FF29}"/>
              </a:ext>
            </a:extLst>
          </p:cNvPr>
          <p:cNvSpPr txBox="1"/>
          <p:nvPr/>
        </p:nvSpPr>
        <p:spPr>
          <a:xfrm>
            <a:off x="1406770" y="1995324"/>
            <a:ext cx="9725739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‌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ে‌‌‌‍‍ 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ন‌ 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সার্বভৌম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endParaRPr lang="en-US" sz="3600" dirty="0">
              <a:ln>
                <a:solidFill>
                  <a:schemeClr val="bg2">
                    <a:lumMod val="50000"/>
                  </a:schemeClr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প্রয়োগে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াই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গনতন্ত্র</a:t>
            </a:r>
            <a:r>
              <a:rPr lang="en-US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DE62C6-974C-4089-B6EB-7EA7AA6D87AC}"/>
              </a:ext>
            </a:extLst>
          </p:cNvPr>
          <p:cNvSpPr txBox="1"/>
          <p:nvPr/>
        </p:nvSpPr>
        <p:spPr>
          <a:xfrm>
            <a:off x="1406770" y="3429000"/>
            <a:ext cx="10072467" cy="107721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আমেরিকার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প্রেসিডেন্ট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ত্রের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বলেন-গনতন্ত্র</a:t>
            </a:r>
            <a:endParaRPr lang="en-US" sz="32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য,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C8B8D-DAFB-4442-97B2-B06FDA30C461}"/>
              </a:ext>
            </a:extLst>
          </p:cNvPr>
          <p:cNvSpPr txBox="1"/>
          <p:nvPr/>
        </p:nvSpPr>
        <p:spPr>
          <a:xfrm>
            <a:off x="1406770" y="4923692"/>
            <a:ext cx="9876422" cy="10772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গনতন্ত্র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ল্যাণে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ln>
                <a:solidFill>
                  <a:schemeClr val="accent4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ত্রে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িতে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n>
                  <a:solidFill>
                    <a:schemeClr val="accent4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ন।</a:t>
            </a:r>
          </a:p>
        </p:txBody>
      </p:sp>
    </p:spTree>
    <p:extLst>
      <p:ext uri="{BB962C8B-B14F-4D97-AF65-F5344CB8AC3E}">
        <p14:creationId xmlns:p14="http://schemas.microsoft.com/office/powerpoint/2010/main" val="375210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7E86B2-0E68-4A35-ACC2-59FC7DF76C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002045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38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E873A1-F6F4-4A02-8DED-F214783B6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95E873A1-F6F4-4A02-8DED-F214783B6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95E873A1-F6F4-4A02-8DED-F214783B6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3AF114-EA6F-4873-89AB-60C72BC04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2A3AF114-EA6F-4873-89AB-60C72BC04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2A3AF114-EA6F-4873-89AB-60C72BC04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E907D0-B74E-4B8F-8031-529E53BF4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8FE907D0-B74E-4B8F-8031-529E53BF4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8FE907D0-B74E-4B8F-8031-529E53BF4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C035A3-5DD1-4638-92F8-E7AC4EB9C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D6C035A3-5DD1-4638-92F8-E7AC4EB9C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D6C035A3-5DD1-4638-92F8-E7AC4EB9C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7237A1-FBEC-4FF7-A84E-269557F42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CD7237A1-FBEC-4FF7-A84E-269557F42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CD7237A1-FBEC-4FF7-A84E-269557F42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845FA73-BBCC-4DF5-9F94-0F5001AA9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E845FA73-BBCC-4DF5-9F94-0F5001AA9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E845FA73-BBCC-4DF5-9F94-0F5001AA9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7E1ED7-BB68-46B3-B72C-E3A459D3BE15}"/>
              </a:ext>
            </a:extLst>
          </p:cNvPr>
          <p:cNvSpPr txBox="1"/>
          <p:nvPr/>
        </p:nvSpPr>
        <p:spPr>
          <a:xfrm>
            <a:off x="4905159" y="1744394"/>
            <a:ext cx="1917513" cy="70788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4000" dirty="0">
                <a:ln>
                  <a:solidFill>
                    <a:schemeClr val="accent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n>
                  <a:solidFill>
                    <a:schemeClr val="accent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ln>
                  <a:solidFill>
                    <a:schemeClr val="accent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n>
                  <a:solidFill>
                    <a:schemeClr val="accent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n>
                  <a:solidFill>
                    <a:schemeClr val="accent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dirty="0">
              <a:ln>
                <a:solidFill>
                  <a:schemeClr val="accent1"/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680BF4-BCCD-4486-86C9-27183F546B25}"/>
              </a:ext>
            </a:extLst>
          </p:cNvPr>
          <p:cNvSpPr txBox="1"/>
          <p:nvPr/>
        </p:nvSpPr>
        <p:spPr>
          <a:xfrm>
            <a:off x="2222695" y="3924886"/>
            <a:ext cx="5859296" cy="646331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গনতন্ত্র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70692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80F5DE6-F99A-4A32-96AD-CD4A5F48A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265598"/>
              </p:ext>
            </p:extLst>
          </p:nvPr>
        </p:nvGraphicFramePr>
        <p:xfrm>
          <a:off x="1792848" y="323558"/>
          <a:ext cx="9278425" cy="6414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50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80F5DE6-F99A-4A32-96AD-CD4A5F48A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667067"/>
              </p:ext>
            </p:extLst>
          </p:nvPr>
        </p:nvGraphicFramePr>
        <p:xfrm>
          <a:off x="1792848" y="323558"/>
          <a:ext cx="9278425" cy="6414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44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A2FEB-A4CC-4AE2-9E9D-A85398D6FA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6B865-9D25-4BA6-B7B6-FED178878E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9ADA5-BB1B-4CE1-B3FB-4F7F52FE5F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B32122-1D4A-4248-8222-843B893FE35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FD6EE-B385-40ED-8EC6-6BF81708C5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8B517-4C6D-4122-B024-6366D794AC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F3A8CB-7C9B-4FAE-BE4F-8AE4959535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9280-F859-4F1C-BF32-4DAB529B0A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A8236-F895-45E8-BDB2-C2CE83764E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EAF5B-FFCC-4B5D-BDD6-6518B729A9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B40761-4EF7-4BE1-946B-13AD38FA08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6470A-4C55-4E19-8BB0-66414E0C35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EA917-DEEA-4F97-BB3B-CE28CA0201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7544D-F72A-4388-B345-F0E11684AC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D5C9E4-20C6-45F0-ABC4-4E9CC1566B8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BE791-8F9D-4621-A3AF-B43D3CBB4E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BE22B7-D6C1-4258-832A-7F6FBC3C76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798</Words>
  <Application>Microsoft Office PowerPoint</Application>
  <PresentationFormat>Widescreen</PresentationFormat>
  <Paragraphs>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76</cp:revision>
  <dcterms:created xsi:type="dcterms:W3CDTF">2019-11-16T08:19:12Z</dcterms:created>
  <dcterms:modified xsi:type="dcterms:W3CDTF">2019-11-16T10:29:09Z</dcterms:modified>
</cp:coreProperties>
</file>