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57" r:id="rId4"/>
    <p:sldId id="279" r:id="rId5"/>
    <p:sldId id="259" r:id="rId6"/>
    <p:sldId id="260" r:id="rId7"/>
    <p:sldId id="261" r:id="rId8"/>
    <p:sldId id="275" r:id="rId9"/>
    <p:sldId id="262" r:id="rId10"/>
    <p:sldId id="264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4" r:id="rId19"/>
    <p:sldId id="273" r:id="rId20"/>
    <p:sldId id="271" r:id="rId21"/>
    <p:sldId id="272" r:id="rId22"/>
    <p:sldId id="276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18037-882C-44D2-A671-DC6BC1536BE5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2BCD8CF-C5B8-4FDD-A3B2-4DB95CFC684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70D42-3A89-43B1-9099-781D5AF7575B}" type="parTrans" cxnId="{2838ABB7-DF37-413A-8233-40E791472FDF}">
      <dgm:prSet/>
      <dgm:spPr/>
      <dgm:t>
        <a:bodyPr/>
        <a:lstStyle/>
        <a:p>
          <a:endParaRPr lang="en-US"/>
        </a:p>
      </dgm:t>
    </dgm:pt>
    <dgm:pt modelId="{ACBC0D5A-6511-47A5-B73B-4EBE18A3DF59}" type="sibTrans" cxnId="{2838ABB7-DF37-413A-8233-40E791472FDF}">
      <dgm:prSet/>
      <dgm:spPr/>
      <dgm:t>
        <a:bodyPr/>
        <a:lstStyle/>
        <a:p>
          <a:endParaRPr lang="en-US"/>
        </a:p>
      </dgm:t>
    </dgm:pt>
    <dgm:pt modelId="{18F920E7-2A83-4EF4-9E01-AAFB21C991C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C0C541-8F19-4C5A-AAD6-F35068CCA430}" type="parTrans" cxnId="{320C9D85-D360-4533-AE3B-BF80F7BD23B6}">
      <dgm:prSet/>
      <dgm:spPr/>
      <dgm:t>
        <a:bodyPr/>
        <a:lstStyle/>
        <a:p>
          <a:endParaRPr lang="en-US"/>
        </a:p>
      </dgm:t>
    </dgm:pt>
    <dgm:pt modelId="{78755C7D-AFC3-4861-ACE6-C53C1C3F1CF9}" type="sibTrans" cxnId="{320C9D85-D360-4533-AE3B-BF80F7BD23B6}">
      <dgm:prSet/>
      <dgm:spPr/>
      <dgm:t>
        <a:bodyPr/>
        <a:lstStyle/>
        <a:p>
          <a:endParaRPr lang="en-US"/>
        </a:p>
      </dgm:t>
    </dgm:pt>
    <dgm:pt modelId="{49E6F718-8A1B-4460-B572-F2BB9EA21B46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578A6-520D-4D8D-AF41-10ABD4D7BE46}" type="sibTrans" cxnId="{BBE556CA-81FE-45C8-AD9D-4751D5725718}">
      <dgm:prSet/>
      <dgm:spPr/>
      <dgm:t>
        <a:bodyPr/>
        <a:lstStyle/>
        <a:p>
          <a:endParaRPr lang="en-US"/>
        </a:p>
      </dgm:t>
    </dgm:pt>
    <dgm:pt modelId="{86B7A3B7-C673-4BAC-88AC-159657CF48E3}" type="parTrans" cxnId="{BBE556CA-81FE-45C8-AD9D-4751D5725718}">
      <dgm:prSet/>
      <dgm:spPr/>
      <dgm:t>
        <a:bodyPr/>
        <a:lstStyle/>
        <a:p>
          <a:endParaRPr lang="en-US"/>
        </a:p>
      </dgm:t>
    </dgm:pt>
    <dgm:pt modelId="{B86C1C3D-145C-4169-8723-79BC87C4EB4F}" type="pres">
      <dgm:prSet presAssocID="{7FE18037-882C-44D2-A671-DC6BC1536B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48FAE1-6446-4E0F-89A4-947492FCC884}" type="pres">
      <dgm:prSet presAssocID="{49E6F718-8A1B-4460-B572-F2BB9EA21B46}" presName="hierRoot1" presStyleCnt="0"/>
      <dgm:spPr/>
    </dgm:pt>
    <dgm:pt modelId="{51430D63-BAC0-4AA3-9EC3-757F4BC7AEF9}" type="pres">
      <dgm:prSet presAssocID="{49E6F718-8A1B-4460-B572-F2BB9EA21B46}" presName="composite" presStyleCnt="0"/>
      <dgm:spPr/>
    </dgm:pt>
    <dgm:pt modelId="{797F38C5-25B5-4299-AA75-D0602A32B936}" type="pres">
      <dgm:prSet presAssocID="{49E6F718-8A1B-4460-B572-F2BB9EA21B46}" presName="background" presStyleLbl="node0" presStyleIdx="0" presStyleCnt="1"/>
      <dgm:spPr>
        <a:ln>
          <a:noFill/>
        </a:ln>
      </dgm:spPr>
    </dgm:pt>
    <dgm:pt modelId="{B70542DF-E57D-43D6-8C85-39469C5B3CFC}" type="pres">
      <dgm:prSet presAssocID="{49E6F718-8A1B-4460-B572-F2BB9EA21B46}" presName="text" presStyleLbl="fgAcc0" presStyleIdx="0" presStyleCnt="1" custScaleX="120845" custScaleY="123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720DD-81D8-47A2-A0DE-F97B6D61EC15}" type="pres">
      <dgm:prSet presAssocID="{49E6F718-8A1B-4460-B572-F2BB9EA21B46}" presName="hierChild2" presStyleCnt="0"/>
      <dgm:spPr/>
    </dgm:pt>
    <dgm:pt modelId="{F92FF0CF-3E77-4A48-8E31-ADB9E69168F5}" type="pres">
      <dgm:prSet presAssocID="{C0770D42-3A89-43B1-9099-781D5AF7575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DEE5F5A-9C7B-4945-8BD5-7591284E6DBE}" type="pres">
      <dgm:prSet presAssocID="{D2BCD8CF-C5B8-4FDD-A3B2-4DB95CFC684B}" presName="hierRoot2" presStyleCnt="0"/>
      <dgm:spPr/>
    </dgm:pt>
    <dgm:pt modelId="{66515E5C-E104-42FE-BE70-D1EEEB711C4B}" type="pres">
      <dgm:prSet presAssocID="{D2BCD8CF-C5B8-4FDD-A3B2-4DB95CFC684B}" presName="composite2" presStyleCnt="0"/>
      <dgm:spPr/>
    </dgm:pt>
    <dgm:pt modelId="{F91E7E21-75EA-467E-8998-3B4A84DD02F9}" type="pres">
      <dgm:prSet presAssocID="{D2BCD8CF-C5B8-4FDD-A3B2-4DB95CFC684B}" presName="background2" presStyleLbl="node2" presStyleIdx="0" presStyleCnt="2"/>
      <dgm:spPr>
        <a:ln>
          <a:noFill/>
        </a:ln>
      </dgm:spPr>
    </dgm:pt>
    <dgm:pt modelId="{EBA631F6-27ED-481C-B4F9-D89E798EA1BA}" type="pres">
      <dgm:prSet presAssocID="{D2BCD8CF-C5B8-4FDD-A3B2-4DB95CFC684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9BF60-6F23-4F71-AB47-29251C706679}" type="pres">
      <dgm:prSet presAssocID="{D2BCD8CF-C5B8-4FDD-A3B2-4DB95CFC684B}" presName="hierChild3" presStyleCnt="0"/>
      <dgm:spPr/>
    </dgm:pt>
    <dgm:pt modelId="{644F7B2F-4A0A-49F7-88D3-B80D0499BCA2}" type="pres">
      <dgm:prSet presAssocID="{48C0C541-8F19-4C5A-AAD6-F35068CCA43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329B664-4BB6-4582-BA63-F3171AF29220}" type="pres">
      <dgm:prSet presAssocID="{18F920E7-2A83-4EF4-9E01-AAFB21C991CC}" presName="hierRoot2" presStyleCnt="0"/>
      <dgm:spPr/>
    </dgm:pt>
    <dgm:pt modelId="{ACDE5F4E-7EB0-4EAF-A1AF-D5C0A2D3C17B}" type="pres">
      <dgm:prSet presAssocID="{18F920E7-2A83-4EF4-9E01-AAFB21C991CC}" presName="composite2" presStyleCnt="0"/>
      <dgm:spPr/>
    </dgm:pt>
    <dgm:pt modelId="{56D4771F-A36D-4173-99FB-E0AC758A42AA}" type="pres">
      <dgm:prSet presAssocID="{18F920E7-2A83-4EF4-9E01-AAFB21C991CC}" presName="background2" presStyleLbl="node2" presStyleIdx="1" presStyleCnt="2"/>
      <dgm:spPr>
        <a:ln>
          <a:noFill/>
        </a:ln>
      </dgm:spPr>
    </dgm:pt>
    <dgm:pt modelId="{6DE00E3F-0EBE-4E9B-A2EA-6D5F0B4E2E09}" type="pres">
      <dgm:prSet presAssocID="{18F920E7-2A83-4EF4-9E01-AAFB21C991C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8C9E3-34DC-4420-AEC7-B933BF06135F}" type="pres">
      <dgm:prSet presAssocID="{18F920E7-2A83-4EF4-9E01-AAFB21C991CC}" presName="hierChild3" presStyleCnt="0"/>
      <dgm:spPr/>
    </dgm:pt>
  </dgm:ptLst>
  <dgm:cxnLst>
    <dgm:cxn modelId="{BE5F61AD-17C5-4BD3-BFDC-53B4019219AA}" type="presOf" srcId="{D2BCD8CF-C5B8-4FDD-A3B2-4DB95CFC684B}" destId="{EBA631F6-27ED-481C-B4F9-D89E798EA1BA}" srcOrd="0" destOrd="0" presId="urn:microsoft.com/office/officeart/2005/8/layout/hierarchy1"/>
    <dgm:cxn modelId="{C2F43700-CBAA-4908-991B-92B1E6EEBFB2}" type="presOf" srcId="{C0770D42-3A89-43B1-9099-781D5AF7575B}" destId="{F92FF0CF-3E77-4A48-8E31-ADB9E69168F5}" srcOrd="0" destOrd="0" presId="urn:microsoft.com/office/officeart/2005/8/layout/hierarchy1"/>
    <dgm:cxn modelId="{2838ABB7-DF37-413A-8233-40E791472FDF}" srcId="{49E6F718-8A1B-4460-B572-F2BB9EA21B46}" destId="{D2BCD8CF-C5B8-4FDD-A3B2-4DB95CFC684B}" srcOrd="0" destOrd="0" parTransId="{C0770D42-3A89-43B1-9099-781D5AF7575B}" sibTransId="{ACBC0D5A-6511-47A5-B73B-4EBE18A3DF59}"/>
    <dgm:cxn modelId="{BBE556CA-81FE-45C8-AD9D-4751D5725718}" srcId="{7FE18037-882C-44D2-A671-DC6BC1536BE5}" destId="{49E6F718-8A1B-4460-B572-F2BB9EA21B46}" srcOrd="0" destOrd="0" parTransId="{86B7A3B7-C673-4BAC-88AC-159657CF48E3}" sibTransId="{385578A6-520D-4D8D-AF41-10ABD4D7BE46}"/>
    <dgm:cxn modelId="{287ADDC7-774C-41A4-B1CA-F60E0E3353AD}" type="presOf" srcId="{18F920E7-2A83-4EF4-9E01-AAFB21C991CC}" destId="{6DE00E3F-0EBE-4E9B-A2EA-6D5F0B4E2E09}" srcOrd="0" destOrd="0" presId="urn:microsoft.com/office/officeart/2005/8/layout/hierarchy1"/>
    <dgm:cxn modelId="{320C9D85-D360-4533-AE3B-BF80F7BD23B6}" srcId="{49E6F718-8A1B-4460-B572-F2BB9EA21B46}" destId="{18F920E7-2A83-4EF4-9E01-AAFB21C991CC}" srcOrd="1" destOrd="0" parTransId="{48C0C541-8F19-4C5A-AAD6-F35068CCA430}" sibTransId="{78755C7D-AFC3-4861-ACE6-C53C1C3F1CF9}"/>
    <dgm:cxn modelId="{802A5DA7-9432-4912-8E62-2AF2FE1EBC31}" type="presOf" srcId="{49E6F718-8A1B-4460-B572-F2BB9EA21B46}" destId="{B70542DF-E57D-43D6-8C85-39469C5B3CFC}" srcOrd="0" destOrd="0" presId="urn:microsoft.com/office/officeart/2005/8/layout/hierarchy1"/>
    <dgm:cxn modelId="{E407A1DA-BFCC-45F2-B0EB-7B4F919FCD06}" type="presOf" srcId="{7FE18037-882C-44D2-A671-DC6BC1536BE5}" destId="{B86C1C3D-145C-4169-8723-79BC87C4EB4F}" srcOrd="0" destOrd="0" presId="urn:microsoft.com/office/officeart/2005/8/layout/hierarchy1"/>
    <dgm:cxn modelId="{430641FB-B0E4-4949-B058-FD5582CB4ED0}" type="presOf" srcId="{48C0C541-8F19-4C5A-AAD6-F35068CCA430}" destId="{644F7B2F-4A0A-49F7-88D3-B80D0499BCA2}" srcOrd="0" destOrd="0" presId="urn:microsoft.com/office/officeart/2005/8/layout/hierarchy1"/>
    <dgm:cxn modelId="{885FBA6C-4BCE-4248-B812-D2F461C214E4}" type="presParOf" srcId="{B86C1C3D-145C-4169-8723-79BC87C4EB4F}" destId="{6248FAE1-6446-4E0F-89A4-947492FCC884}" srcOrd="0" destOrd="0" presId="urn:microsoft.com/office/officeart/2005/8/layout/hierarchy1"/>
    <dgm:cxn modelId="{E54FA6F7-418A-4F39-A575-5C59D796F274}" type="presParOf" srcId="{6248FAE1-6446-4E0F-89A4-947492FCC884}" destId="{51430D63-BAC0-4AA3-9EC3-757F4BC7AEF9}" srcOrd="0" destOrd="0" presId="urn:microsoft.com/office/officeart/2005/8/layout/hierarchy1"/>
    <dgm:cxn modelId="{F2A4620C-8AC6-469B-8F16-C3C740FCEF66}" type="presParOf" srcId="{51430D63-BAC0-4AA3-9EC3-757F4BC7AEF9}" destId="{797F38C5-25B5-4299-AA75-D0602A32B936}" srcOrd="0" destOrd="0" presId="urn:microsoft.com/office/officeart/2005/8/layout/hierarchy1"/>
    <dgm:cxn modelId="{683C20B9-20AF-42B3-902D-A48CE5BA08D1}" type="presParOf" srcId="{51430D63-BAC0-4AA3-9EC3-757F4BC7AEF9}" destId="{B70542DF-E57D-43D6-8C85-39469C5B3CFC}" srcOrd="1" destOrd="0" presId="urn:microsoft.com/office/officeart/2005/8/layout/hierarchy1"/>
    <dgm:cxn modelId="{B37E5C77-BE31-4612-A1BC-E576AA61AB41}" type="presParOf" srcId="{6248FAE1-6446-4E0F-89A4-947492FCC884}" destId="{9A2720DD-81D8-47A2-A0DE-F97B6D61EC15}" srcOrd="1" destOrd="0" presId="urn:microsoft.com/office/officeart/2005/8/layout/hierarchy1"/>
    <dgm:cxn modelId="{12183F51-158C-4181-9BA5-EF43F1BA33D5}" type="presParOf" srcId="{9A2720DD-81D8-47A2-A0DE-F97B6D61EC15}" destId="{F92FF0CF-3E77-4A48-8E31-ADB9E69168F5}" srcOrd="0" destOrd="0" presId="urn:microsoft.com/office/officeart/2005/8/layout/hierarchy1"/>
    <dgm:cxn modelId="{CF505BD6-0A9E-4D53-AAC7-C627C4A3768E}" type="presParOf" srcId="{9A2720DD-81D8-47A2-A0DE-F97B6D61EC15}" destId="{EDEE5F5A-9C7B-4945-8BD5-7591284E6DBE}" srcOrd="1" destOrd="0" presId="urn:microsoft.com/office/officeart/2005/8/layout/hierarchy1"/>
    <dgm:cxn modelId="{6203E34C-D31D-47E7-8C4C-37559E93FCF7}" type="presParOf" srcId="{EDEE5F5A-9C7B-4945-8BD5-7591284E6DBE}" destId="{66515E5C-E104-42FE-BE70-D1EEEB711C4B}" srcOrd="0" destOrd="0" presId="urn:microsoft.com/office/officeart/2005/8/layout/hierarchy1"/>
    <dgm:cxn modelId="{B2AABAB5-DD58-44E4-8A1F-CC1F5EE55A64}" type="presParOf" srcId="{66515E5C-E104-42FE-BE70-D1EEEB711C4B}" destId="{F91E7E21-75EA-467E-8998-3B4A84DD02F9}" srcOrd="0" destOrd="0" presId="urn:microsoft.com/office/officeart/2005/8/layout/hierarchy1"/>
    <dgm:cxn modelId="{360D5662-D66F-4C6F-A71A-BAF3B3B1EDF3}" type="presParOf" srcId="{66515E5C-E104-42FE-BE70-D1EEEB711C4B}" destId="{EBA631F6-27ED-481C-B4F9-D89E798EA1BA}" srcOrd="1" destOrd="0" presId="urn:microsoft.com/office/officeart/2005/8/layout/hierarchy1"/>
    <dgm:cxn modelId="{96AFED70-AD51-452D-9004-738D57F7AFED}" type="presParOf" srcId="{EDEE5F5A-9C7B-4945-8BD5-7591284E6DBE}" destId="{E479BF60-6F23-4F71-AB47-29251C706679}" srcOrd="1" destOrd="0" presId="urn:microsoft.com/office/officeart/2005/8/layout/hierarchy1"/>
    <dgm:cxn modelId="{14417305-E38B-4639-9018-D52D8D30A8C8}" type="presParOf" srcId="{9A2720DD-81D8-47A2-A0DE-F97B6D61EC15}" destId="{644F7B2F-4A0A-49F7-88D3-B80D0499BCA2}" srcOrd="2" destOrd="0" presId="urn:microsoft.com/office/officeart/2005/8/layout/hierarchy1"/>
    <dgm:cxn modelId="{389782D6-E076-4F8C-91EB-4ECA139D20E4}" type="presParOf" srcId="{9A2720DD-81D8-47A2-A0DE-F97B6D61EC15}" destId="{E329B664-4BB6-4582-BA63-F3171AF29220}" srcOrd="3" destOrd="0" presId="urn:microsoft.com/office/officeart/2005/8/layout/hierarchy1"/>
    <dgm:cxn modelId="{EFC3EA15-3EC5-49A7-B7AE-63F3BE5E9C4B}" type="presParOf" srcId="{E329B664-4BB6-4582-BA63-F3171AF29220}" destId="{ACDE5F4E-7EB0-4EAF-A1AF-D5C0A2D3C17B}" srcOrd="0" destOrd="0" presId="urn:microsoft.com/office/officeart/2005/8/layout/hierarchy1"/>
    <dgm:cxn modelId="{83F54B37-886A-4A2B-8CAA-3B8AEED333AB}" type="presParOf" srcId="{ACDE5F4E-7EB0-4EAF-A1AF-D5C0A2D3C17B}" destId="{56D4771F-A36D-4173-99FB-E0AC758A42AA}" srcOrd="0" destOrd="0" presId="urn:microsoft.com/office/officeart/2005/8/layout/hierarchy1"/>
    <dgm:cxn modelId="{12AF655D-4327-44DA-A6DA-A44236332487}" type="presParOf" srcId="{ACDE5F4E-7EB0-4EAF-A1AF-D5C0A2D3C17B}" destId="{6DE00E3F-0EBE-4E9B-A2EA-6D5F0B4E2E09}" srcOrd="1" destOrd="0" presId="urn:microsoft.com/office/officeart/2005/8/layout/hierarchy1"/>
    <dgm:cxn modelId="{539B6D84-3A37-48A1-8656-15891F7D30D1}" type="presParOf" srcId="{E329B664-4BB6-4582-BA63-F3171AF29220}" destId="{0F48C9E3-34DC-4420-AEC7-B933BF0613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1C973-999A-42D5-8D40-46BB73FCAD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C5773-BCEF-48FF-8180-8CBE330B418D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53605D-DE60-41C1-830D-421E71A03185}" type="parTrans" cxnId="{CB256ECD-37F8-4E7B-B9BA-42E10FED852E}">
      <dgm:prSet/>
      <dgm:spPr/>
      <dgm:t>
        <a:bodyPr/>
        <a:lstStyle/>
        <a:p>
          <a:endParaRPr lang="en-US"/>
        </a:p>
      </dgm:t>
    </dgm:pt>
    <dgm:pt modelId="{2D930C3D-8980-49EB-AF68-FC75A1CA348D}" type="sibTrans" cxnId="{CB256ECD-37F8-4E7B-B9BA-42E10FED852E}">
      <dgm:prSet/>
      <dgm:spPr/>
      <dgm:t>
        <a:bodyPr/>
        <a:lstStyle/>
        <a:p>
          <a:endParaRPr lang="en-US"/>
        </a:p>
      </dgm:t>
    </dgm:pt>
    <dgm:pt modelId="{21667605-3D75-4E63-B1B1-F371D22B01D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6FD815A-3508-49F9-B841-1A73345D0C65}" type="parTrans" cxnId="{692F1A01-F792-441E-8B33-5FE819F87AF4}">
      <dgm:prSet/>
      <dgm:spPr/>
      <dgm:t>
        <a:bodyPr/>
        <a:lstStyle/>
        <a:p>
          <a:endParaRPr lang="en-US"/>
        </a:p>
      </dgm:t>
    </dgm:pt>
    <dgm:pt modelId="{B4CBEE3D-089A-4E6E-BD90-FFBE4E8CA0FB}" type="sibTrans" cxnId="{692F1A01-F792-441E-8B33-5FE819F87AF4}">
      <dgm:prSet/>
      <dgm:spPr/>
      <dgm:t>
        <a:bodyPr/>
        <a:lstStyle/>
        <a:p>
          <a:endParaRPr lang="en-US"/>
        </a:p>
      </dgm:t>
    </dgm:pt>
    <dgm:pt modelId="{81A1B83B-11D2-4BF6-AA00-1AD572B0504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F2972D3-4C7C-4E5F-8442-1A32871AC4E4}" type="parTrans" cxnId="{ACFEE2E9-9C73-4714-90EC-8B22DC7AB716}">
      <dgm:prSet/>
      <dgm:spPr/>
      <dgm:t>
        <a:bodyPr/>
        <a:lstStyle/>
        <a:p>
          <a:endParaRPr lang="en-US"/>
        </a:p>
      </dgm:t>
    </dgm:pt>
    <dgm:pt modelId="{FE766916-2B7C-484A-AE60-1AD428E7D5B7}" type="sibTrans" cxnId="{ACFEE2E9-9C73-4714-90EC-8B22DC7AB716}">
      <dgm:prSet/>
      <dgm:spPr/>
      <dgm:t>
        <a:bodyPr/>
        <a:lstStyle/>
        <a:p>
          <a:endParaRPr lang="en-US"/>
        </a:p>
      </dgm:t>
    </dgm:pt>
    <dgm:pt modelId="{4CCCD793-58BD-4BE2-B2C4-6BB2E1209E8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186B98-68E0-40D6-9E3D-40C73F7E5CCB}" type="parTrans" cxnId="{DD9DF717-E229-4E72-9446-B43285ACED12}">
      <dgm:prSet/>
      <dgm:spPr/>
      <dgm:t>
        <a:bodyPr/>
        <a:lstStyle/>
        <a:p>
          <a:endParaRPr lang="en-US"/>
        </a:p>
      </dgm:t>
    </dgm:pt>
    <dgm:pt modelId="{3E257211-02A8-4BB6-91E0-E62ECE4529CD}" type="sibTrans" cxnId="{DD9DF717-E229-4E72-9446-B43285ACED12}">
      <dgm:prSet/>
      <dgm:spPr/>
      <dgm:t>
        <a:bodyPr/>
        <a:lstStyle/>
        <a:p>
          <a:endParaRPr lang="en-US"/>
        </a:p>
      </dgm:t>
    </dgm:pt>
    <dgm:pt modelId="{DA50F6EC-15F5-4414-BC04-566578C151EC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DF9A19B-C522-4C89-8155-A0A8188CB5FB}" type="parTrans" cxnId="{89A47154-0042-4ECB-8219-8A0D390E19A4}">
      <dgm:prSet/>
      <dgm:spPr/>
      <dgm:t>
        <a:bodyPr/>
        <a:lstStyle/>
        <a:p>
          <a:endParaRPr lang="en-US"/>
        </a:p>
      </dgm:t>
    </dgm:pt>
    <dgm:pt modelId="{DDBD1731-23CB-477A-9B0B-FAB110105B2A}" type="sibTrans" cxnId="{89A47154-0042-4ECB-8219-8A0D390E19A4}">
      <dgm:prSet/>
      <dgm:spPr/>
      <dgm:t>
        <a:bodyPr/>
        <a:lstStyle/>
        <a:p>
          <a:endParaRPr lang="en-US"/>
        </a:p>
      </dgm:t>
    </dgm:pt>
    <dgm:pt modelId="{D82DCF51-227A-4AB3-A03B-C478D1499185}" type="pres">
      <dgm:prSet presAssocID="{78E1C973-999A-42D5-8D40-46BB73FCAD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386CEE-CB6E-4AB0-B242-2DDC5395D4F9}" type="pres">
      <dgm:prSet presAssocID="{D64C5773-BCEF-48FF-8180-8CBE330B418D}" presName="hierRoot1" presStyleCnt="0"/>
      <dgm:spPr/>
    </dgm:pt>
    <dgm:pt modelId="{7DBC8911-80DF-468F-9455-D6C73190236C}" type="pres">
      <dgm:prSet presAssocID="{D64C5773-BCEF-48FF-8180-8CBE330B418D}" presName="composite" presStyleCnt="0"/>
      <dgm:spPr/>
    </dgm:pt>
    <dgm:pt modelId="{9B3DAC1D-14C8-47E8-8E2D-F28833831C27}" type="pres">
      <dgm:prSet presAssocID="{D64C5773-BCEF-48FF-8180-8CBE330B418D}" presName="background" presStyleLbl="node0" presStyleIdx="0" presStyleCnt="1"/>
      <dgm:spPr>
        <a:solidFill>
          <a:schemeClr val="bg1"/>
        </a:solidFill>
      </dgm:spPr>
    </dgm:pt>
    <dgm:pt modelId="{745735C7-1EB6-4C7B-8735-1BF694F95CC4}" type="pres">
      <dgm:prSet presAssocID="{D64C5773-BCEF-48FF-8180-8CBE330B418D}" presName="text" presStyleLbl="fgAcc0" presStyleIdx="0" presStyleCnt="1" custScaleX="125995" custScaleY="130153" custLinFactNeighborY="-9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B96D06-4707-41CF-B174-C2800FEB12AC}" type="pres">
      <dgm:prSet presAssocID="{D64C5773-BCEF-48FF-8180-8CBE330B418D}" presName="hierChild2" presStyleCnt="0"/>
      <dgm:spPr/>
    </dgm:pt>
    <dgm:pt modelId="{80774CCA-CC29-48AF-9A79-670C172234C8}" type="pres">
      <dgm:prSet presAssocID="{36FD815A-3508-49F9-B841-1A73345D0C65}" presName="Name10" presStyleLbl="parChTrans1D2" presStyleIdx="0" presStyleCnt="4"/>
      <dgm:spPr/>
      <dgm:t>
        <a:bodyPr/>
        <a:lstStyle/>
        <a:p>
          <a:endParaRPr lang="en-US"/>
        </a:p>
      </dgm:t>
    </dgm:pt>
    <dgm:pt modelId="{46EA7A00-2614-4F6D-A680-4F867C24C9FE}" type="pres">
      <dgm:prSet presAssocID="{21667605-3D75-4E63-B1B1-F371D22B01D2}" presName="hierRoot2" presStyleCnt="0"/>
      <dgm:spPr/>
    </dgm:pt>
    <dgm:pt modelId="{F8A5A8C5-7197-4826-A195-D02C626028EF}" type="pres">
      <dgm:prSet presAssocID="{21667605-3D75-4E63-B1B1-F371D22B01D2}" presName="composite2" presStyleCnt="0"/>
      <dgm:spPr/>
    </dgm:pt>
    <dgm:pt modelId="{BA006ED2-9075-45A1-B832-F6AA06BABA92}" type="pres">
      <dgm:prSet presAssocID="{21667605-3D75-4E63-B1B1-F371D22B01D2}" presName="background2" presStyleLbl="node2" presStyleIdx="0" presStyleCnt="4"/>
      <dgm:spPr>
        <a:solidFill>
          <a:schemeClr val="bg1"/>
        </a:solidFill>
      </dgm:spPr>
    </dgm:pt>
    <dgm:pt modelId="{3C9FC2A6-6C05-49D1-A93F-D05D239473B7}" type="pres">
      <dgm:prSet presAssocID="{21667605-3D75-4E63-B1B1-F371D22B01D2}" presName="text2" presStyleLbl="fgAcc2" presStyleIdx="0" presStyleCnt="4" custScaleX="114383" custScaleY="246452" custLinFactNeighborY="-3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380EB-14CA-485D-9D38-B69C7F3983F3}" type="pres">
      <dgm:prSet presAssocID="{21667605-3D75-4E63-B1B1-F371D22B01D2}" presName="hierChild3" presStyleCnt="0"/>
      <dgm:spPr/>
    </dgm:pt>
    <dgm:pt modelId="{9BD0FCC6-D1B8-4FE3-AA5A-704E676960B5}" type="pres">
      <dgm:prSet presAssocID="{6F2972D3-4C7C-4E5F-8442-1A32871AC4E4}" presName="Name10" presStyleLbl="parChTrans1D2" presStyleIdx="1" presStyleCnt="4"/>
      <dgm:spPr/>
      <dgm:t>
        <a:bodyPr/>
        <a:lstStyle/>
        <a:p>
          <a:endParaRPr lang="en-US"/>
        </a:p>
      </dgm:t>
    </dgm:pt>
    <dgm:pt modelId="{A6F9EE1E-B689-49C3-9984-853E2A198553}" type="pres">
      <dgm:prSet presAssocID="{81A1B83B-11D2-4BF6-AA00-1AD572B0504F}" presName="hierRoot2" presStyleCnt="0"/>
      <dgm:spPr/>
    </dgm:pt>
    <dgm:pt modelId="{CD291CA0-7DFD-4DC4-B91C-D5B7BA124ED5}" type="pres">
      <dgm:prSet presAssocID="{81A1B83B-11D2-4BF6-AA00-1AD572B0504F}" presName="composite2" presStyleCnt="0"/>
      <dgm:spPr/>
    </dgm:pt>
    <dgm:pt modelId="{63B88790-882A-4288-8613-FA964B0CF0A9}" type="pres">
      <dgm:prSet presAssocID="{81A1B83B-11D2-4BF6-AA00-1AD572B0504F}" presName="background2" presStyleLbl="node2" presStyleIdx="1" presStyleCnt="4"/>
      <dgm:spPr>
        <a:solidFill>
          <a:schemeClr val="bg1"/>
        </a:solidFill>
      </dgm:spPr>
    </dgm:pt>
    <dgm:pt modelId="{EC6465E0-94CE-40DE-9105-7D5E98E65CEE}" type="pres">
      <dgm:prSet presAssocID="{81A1B83B-11D2-4BF6-AA00-1AD572B0504F}" presName="text2" presStyleLbl="fgAcc2" presStyleIdx="1" presStyleCnt="4" custScaleX="122565" custScaleY="246298" custLinFactNeighborY="-3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A1D26-2255-4119-85A1-516EC6A56E81}" type="pres">
      <dgm:prSet presAssocID="{81A1B83B-11D2-4BF6-AA00-1AD572B0504F}" presName="hierChild3" presStyleCnt="0"/>
      <dgm:spPr/>
    </dgm:pt>
    <dgm:pt modelId="{D3A1D5FA-A743-40E1-A88D-2EBFD2A12863}" type="pres">
      <dgm:prSet presAssocID="{ADF9A19B-C522-4C89-8155-A0A8188CB5F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4679644-10B6-4698-BDC9-A955E4464F6B}" type="pres">
      <dgm:prSet presAssocID="{DA50F6EC-15F5-4414-BC04-566578C151EC}" presName="hierRoot2" presStyleCnt="0"/>
      <dgm:spPr/>
    </dgm:pt>
    <dgm:pt modelId="{C6A354CC-B50F-4F4F-9910-E7B989640D2A}" type="pres">
      <dgm:prSet presAssocID="{DA50F6EC-15F5-4414-BC04-566578C151EC}" presName="composite2" presStyleCnt="0"/>
      <dgm:spPr/>
    </dgm:pt>
    <dgm:pt modelId="{F1929CED-155E-4866-AEEE-5BC06854F312}" type="pres">
      <dgm:prSet presAssocID="{DA50F6EC-15F5-4414-BC04-566578C151EC}" presName="background2" presStyleLbl="node2" presStyleIdx="2" presStyleCnt="4"/>
      <dgm:spPr>
        <a:solidFill>
          <a:schemeClr val="bg1"/>
        </a:solidFill>
      </dgm:spPr>
    </dgm:pt>
    <dgm:pt modelId="{DAF63268-3584-429F-AFCA-087BBAF63E18}" type="pres">
      <dgm:prSet presAssocID="{DA50F6EC-15F5-4414-BC04-566578C151EC}" presName="text2" presStyleLbl="fgAcc2" presStyleIdx="2" presStyleCnt="4" custScaleX="113794" custScaleY="245146" custLinFactNeighborY="-3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68CC81-336C-4CDF-B34B-3DE4139C1226}" type="pres">
      <dgm:prSet presAssocID="{DA50F6EC-15F5-4414-BC04-566578C151EC}" presName="hierChild3" presStyleCnt="0"/>
      <dgm:spPr/>
    </dgm:pt>
    <dgm:pt modelId="{5F64D03F-A2A4-4574-8E5F-F60FC9C888B8}" type="pres">
      <dgm:prSet presAssocID="{80186B98-68E0-40D6-9E3D-40C73F7E5CC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78A4526-7B73-4BF4-A9A4-86259A19C270}" type="pres">
      <dgm:prSet presAssocID="{4CCCD793-58BD-4BE2-B2C4-6BB2E1209E80}" presName="hierRoot2" presStyleCnt="0"/>
      <dgm:spPr/>
    </dgm:pt>
    <dgm:pt modelId="{D8C31BCE-A1DB-4C6B-889E-61C40AB7B3A0}" type="pres">
      <dgm:prSet presAssocID="{4CCCD793-58BD-4BE2-B2C4-6BB2E1209E80}" presName="composite2" presStyleCnt="0"/>
      <dgm:spPr/>
    </dgm:pt>
    <dgm:pt modelId="{1F7917CA-F0EE-4557-81D0-541F6FEF5895}" type="pres">
      <dgm:prSet presAssocID="{4CCCD793-58BD-4BE2-B2C4-6BB2E1209E80}" presName="background2" presStyleLbl="node2" presStyleIdx="3" presStyleCnt="4"/>
      <dgm:spPr>
        <a:solidFill>
          <a:schemeClr val="bg1"/>
        </a:solidFill>
      </dgm:spPr>
    </dgm:pt>
    <dgm:pt modelId="{1917F686-F72C-4E5F-8BA9-8CCBAD8B38C9}" type="pres">
      <dgm:prSet presAssocID="{4CCCD793-58BD-4BE2-B2C4-6BB2E1209E80}" presName="text2" presStyleLbl="fgAcc2" presStyleIdx="3" presStyleCnt="4" custScaleX="116933" custScaleY="244173" custLinFactNeighborY="-3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7E2A12-FD87-42B3-8995-BF685FB51AF4}" type="pres">
      <dgm:prSet presAssocID="{4CCCD793-58BD-4BE2-B2C4-6BB2E1209E80}" presName="hierChild3" presStyleCnt="0"/>
      <dgm:spPr/>
    </dgm:pt>
  </dgm:ptLst>
  <dgm:cxnLst>
    <dgm:cxn modelId="{93C95EB7-36DF-451D-AD36-EF1E9795F5D0}" type="presOf" srcId="{DA50F6EC-15F5-4414-BC04-566578C151EC}" destId="{DAF63268-3584-429F-AFCA-087BBAF63E18}" srcOrd="0" destOrd="0" presId="urn:microsoft.com/office/officeart/2005/8/layout/hierarchy1"/>
    <dgm:cxn modelId="{DD9DF717-E229-4E72-9446-B43285ACED12}" srcId="{D64C5773-BCEF-48FF-8180-8CBE330B418D}" destId="{4CCCD793-58BD-4BE2-B2C4-6BB2E1209E80}" srcOrd="3" destOrd="0" parTransId="{80186B98-68E0-40D6-9E3D-40C73F7E5CCB}" sibTransId="{3E257211-02A8-4BB6-91E0-E62ECE4529CD}"/>
    <dgm:cxn modelId="{78A53505-C59B-4668-8D14-3131243DF0A9}" type="presOf" srcId="{D64C5773-BCEF-48FF-8180-8CBE330B418D}" destId="{745735C7-1EB6-4C7B-8735-1BF694F95CC4}" srcOrd="0" destOrd="0" presId="urn:microsoft.com/office/officeart/2005/8/layout/hierarchy1"/>
    <dgm:cxn modelId="{8FE04DF0-6CD7-4622-BAAC-5BF2C5CEC5DE}" type="presOf" srcId="{21667605-3D75-4E63-B1B1-F371D22B01D2}" destId="{3C9FC2A6-6C05-49D1-A93F-D05D239473B7}" srcOrd="0" destOrd="0" presId="urn:microsoft.com/office/officeart/2005/8/layout/hierarchy1"/>
    <dgm:cxn modelId="{C853414C-300A-4358-894B-1BA7C04A59D0}" type="presOf" srcId="{4CCCD793-58BD-4BE2-B2C4-6BB2E1209E80}" destId="{1917F686-F72C-4E5F-8BA9-8CCBAD8B38C9}" srcOrd="0" destOrd="0" presId="urn:microsoft.com/office/officeart/2005/8/layout/hierarchy1"/>
    <dgm:cxn modelId="{ACFEE2E9-9C73-4714-90EC-8B22DC7AB716}" srcId="{D64C5773-BCEF-48FF-8180-8CBE330B418D}" destId="{81A1B83B-11D2-4BF6-AA00-1AD572B0504F}" srcOrd="1" destOrd="0" parTransId="{6F2972D3-4C7C-4E5F-8442-1A32871AC4E4}" sibTransId="{FE766916-2B7C-484A-AE60-1AD428E7D5B7}"/>
    <dgm:cxn modelId="{E01DDC8B-8650-4A6E-B484-78E5CCE10108}" type="presOf" srcId="{80186B98-68E0-40D6-9E3D-40C73F7E5CCB}" destId="{5F64D03F-A2A4-4574-8E5F-F60FC9C888B8}" srcOrd="0" destOrd="0" presId="urn:microsoft.com/office/officeart/2005/8/layout/hierarchy1"/>
    <dgm:cxn modelId="{807AEF8B-A2CC-4346-840D-AEA8C25B5576}" type="presOf" srcId="{36FD815A-3508-49F9-B841-1A73345D0C65}" destId="{80774CCA-CC29-48AF-9A79-670C172234C8}" srcOrd="0" destOrd="0" presId="urn:microsoft.com/office/officeart/2005/8/layout/hierarchy1"/>
    <dgm:cxn modelId="{89A47154-0042-4ECB-8219-8A0D390E19A4}" srcId="{D64C5773-BCEF-48FF-8180-8CBE330B418D}" destId="{DA50F6EC-15F5-4414-BC04-566578C151EC}" srcOrd="2" destOrd="0" parTransId="{ADF9A19B-C522-4C89-8155-A0A8188CB5FB}" sibTransId="{DDBD1731-23CB-477A-9B0B-FAB110105B2A}"/>
    <dgm:cxn modelId="{BDFB9A9F-D3A4-455A-B08E-01CE641BD71E}" type="presOf" srcId="{ADF9A19B-C522-4C89-8155-A0A8188CB5FB}" destId="{D3A1D5FA-A743-40E1-A88D-2EBFD2A12863}" srcOrd="0" destOrd="0" presId="urn:microsoft.com/office/officeart/2005/8/layout/hierarchy1"/>
    <dgm:cxn modelId="{692F1A01-F792-441E-8B33-5FE819F87AF4}" srcId="{D64C5773-BCEF-48FF-8180-8CBE330B418D}" destId="{21667605-3D75-4E63-B1B1-F371D22B01D2}" srcOrd="0" destOrd="0" parTransId="{36FD815A-3508-49F9-B841-1A73345D0C65}" sibTransId="{B4CBEE3D-089A-4E6E-BD90-FFBE4E8CA0FB}"/>
    <dgm:cxn modelId="{CACD144C-F4DF-4EEB-A01B-6739B076841A}" type="presOf" srcId="{81A1B83B-11D2-4BF6-AA00-1AD572B0504F}" destId="{EC6465E0-94CE-40DE-9105-7D5E98E65CEE}" srcOrd="0" destOrd="0" presId="urn:microsoft.com/office/officeart/2005/8/layout/hierarchy1"/>
    <dgm:cxn modelId="{CB256ECD-37F8-4E7B-B9BA-42E10FED852E}" srcId="{78E1C973-999A-42D5-8D40-46BB73FCADDD}" destId="{D64C5773-BCEF-48FF-8180-8CBE330B418D}" srcOrd="0" destOrd="0" parTransId="{9E53605D-DE60-41C1-830D-421E71A03185}" sibTransId="{2D930C3D-8980-49EB-AF68-FC75A1CA348D}"/>
    <dgm:cxn modelId="{60A1B7CC-4A16-4933-8584-DBC81553D156}" type="presOf" srcId="{78E1C973-999A-42D5-8D40-46BB73FCADDD}" destId="{D82DCF51-227A-4AB3-A03B-C478D1499185}" srcOrd="0" destOrd="0" presId="urn:microsoft.com/office/officeart/2005/8/layout/hierarchy1"/>
    <dgm:cxn modelId="{E9646937-D065-4107-9ADD-61C3B231B2D3}" type="presOf" srcId="{6F2972D3-4C7C-4E5F-8442-1A32871AC4E4}" destId="{9BD0FCC6-D1B8-4FE3-AA5A-704E676960B5}" srcOrd="0" destOrd="0" presId="urn:microsoft.com/office/officeart/2005/8/layout/hierarchy1"/>
    <dgm:cxn modelId="{C00AC341-4D77-4244-B6B8-B3469A6A59DF}" type="presParOf" srcId="{D82DCF51-227A-4AB3-A03B-C478D1499185}" destId="{0A386CEE-CB6E-4AB0-B242-2DDC5395D4F9}" srcOrd="0" destOrd="0" presId="urn:microsoft.com/office/officeart/2005/8/layout/hierarchy1"/>
    <dgm:cxn modelId="{E9724FE1-6755-4876-9EAE-D191D62EB5EC}" type="presParOf" srcId="{0A386CEE-CB6E-4AB0-B242-2DDC5395D4F9}" destId="{7DBC8911-80DF-468F-9455-D6C73190236C}" srcOrd="0" destOrd="0" presId="urn:microsoft.com/office/officeart/2005/8/layout/hierarchy1"/>
    <dgm:cxn modelId="{B16CD7EC-D668-4202-9BA4-EC995A8D796A}" type="presParOf" srcId="{7DBC8911-80DF-468F-9455-D6C73190236C}" destId="{9B3DAC1D-14C8-47E8-8E2D-F28833831C27}" srcOrd="0" destOrd="0" presId="urn:microsoft.com/office/officeart/2005/8/layout/hierarchy1"/>
    <dgm:cxn modelId="{10BDC6FD-E56D-480E-B3F4-30669D7B3D39}" type="presParOf" srcId="{7DBC8911-80DF-468F-9455-D6C73190236C}" destId="{745735C7-1EB6-4C7B-8735-1BF694F95CC4}" srcOrd="1" destOrd="0" presId="urn:microsoft.com/office/officeart/2005/8/layout/hierarchy1"/>
    <dgm:cxn modelId="{D6A67B7B-396B-4801-B4F3-D61EF5E63420}" type="presParOf" srcId="{0A386CEE-CB6E-4AB0-B242-2DDC5395D4F9}" destId="{41B96D06-4707-41CF-B174-C2800FEB12AC}" srcOrd="1" destOrd="0" presId="urn:microsoft.com/office/officeart/2005/8/layout/hierarchy1"/>
    <dgm:cxn modelId="{0814AED6-6F73-43FA-8621-8D1FCB96D5EE}" type="presParOf" srcId="{41B96D06-4707-41CF-B174-C2800FEB12AC}" destId="{80774CCA-CC29-48AF-9A79-670C172234C8}" srcOrd="0" destOrd="0" presId="urn:microsoft.com/office/officeart/2005/8/layout/hierarchy1"/>
    <dgm:cxn modelId="{D75FA061-4EEC-45E5-B60B-A5830D469E56}" type="presParOf" srcId="{41B96D06-4707-41CF-B174-C2800FEB12AC}" destId="{46EA7A00-2614-4F6D-A680-4F867C24C9FE}" srcOrd="1" destOrd="0" presId="urn:microsoft.com/office/officeart/2005/8/layout/hierarchy1"/>
    <dgm:cxn modelId="{3ABDC2E2-99A0-4C44-B78B-A00C0A125AE9}" type="presParOf" srcId="{46EA7A00-2614-4F6D-A680-4F867C24C9FE}" destId="{F8A5A8C5-7197-4826-A195-D02C626028EF}" srcOrd="0" destOrd="0" presId="urn:microsoft.com/office/officeart/2005/8/layout/hierarchy1"/>
    <dgm:cxn modelId="{11AEB4E4-765E-4120-A96D-27EDCE6AAA88}" type="presParOf" srcId="{F8A5A8C5-7197-4826-A195-D02C626028EF}" destId="{BA006ED2-9075-45A1-B832-F6AA06BABA92}" srcOrd="0" destOrd="0" presId="urn:microsoft.com/office/officeart/2005/8/layout/hierarchy1"/>
    <dgm:cxn modelId="{47B749A9-0975-454B-8CB0-401D4A2B1045}" type="presParOf" srcId="{F8A5A8C5-7197-4826-A195-D02C626028EF}" destId="{3C9FC2A6-6C05-49D1-A93F-D05D239473B7}" srcOrd="1" destOrd="0" presId="urn:microsoft.com/office/officeart/2005/8/layout/hierarchy1"/>
    <dgm:cxn modelId="{AAB55FAC-3217-4C28-BCB4-7908AD8DE7B2}" type="presParOf" srcId="{46EA7A00-2614-4F6D-A680-4F867C24C9FE}" destId="{61D380EB-14CA-485D-9D38-B69C7F3983F3}" srcOrd="1" destOrd="0" presId="urn:microsoft.com/office/officeart/2005/8/layout/hierarchy1"/>
    <dgm:cxn modelId="{08AD2D95-C4E0-4A7A-B069-43AF8C34A2ED}" type="presParOf" srcId="{41B96D06-4707-41CF-B174-C2800FEB12AC}" destId="{9BD0FCC6-D1B8-4FE3-AA5A-704E676960B5}" srcOrd="2" destOrd="0" presId="urn:microsoft.com/office/officeart/2005/8/layout/hierarchy1"/>
    <dgm:cxn modelId="{0483B591-E7C3-4B7F-82EF-9FF6415EEFDC}" type="presParOf" srcId="{41B96D06-4707-41CF-B174-C2800FEB12AC}" destId="{A6F9EE1E-B689-49C3-9984-853E2A198553}" srcOrd="3" destOrd="0" presId="urn:microsoft.com/office/officeart/2005/8/layout/hierarchy1"/>
    <dgm:cxn modelId="{10A89DA1-2549-4078-A4E4-0B703B335DCE}" type="presParOf" srcId="{A6F9EE1E-B689-49C3-9984-853E2A198553}" destId="{CD291CA0-7DFD-4DC4-B91C-D5B7BA124ED5}" srcOrd="0" destOrd="0" presId="urn:microsoft.com/office/officeart/2005/8/layout/hierarchy1"/>
    <dgm:cxn modelId="{46E9941E-0E0A-4441-8C00-913B6451BD8B}" type="presParOf" srcId="{CD291CA0-7DFD-4DC4-B91C-D5B7BA124ED5}" destId="{63B88790-882A-4288-8613-FA964B0CF0A9}" srcOrd="0" destOrd="0" presId="urn:microsoft.com/office/officeart/2005/8/layout/hierarchy1"/>
    <dgm:cxn modelId="{08F27C5A-8D49-4F98-AF3A-802FAF73AC6E}" type="presParOf" srcId="{CD291CA0-7DFD-4DC4-B91C-D5B7BA124ED5}" destId="{EC6465E0-94CE-40DE-9105-7D5E98E65CEE}" srcOrd="1" destOrd="0" presId="urn:microsoft.com/office/officeart/2005/8/layout/hierarchy1"/>
    <dgm:cxn modelId="{74CF64FB-D749-4DA6-822D-5AED427CDE33}" type="presParOf" srcId="{A6F9EE1E-B689-49C3-9984-853E2A198553}" destId="{990A1D26-2255-4119-85A1-516EC6A56E81}" srcOrd="1" destOrd="0" presId="urn:microsoft.com/office/officeart/2005/8/layout/hierarchy1"/>
    <dgm:cxn modelId="{69E525F1-353B-446A-9F53-00836BBE9DCE}" type="presParOf" srcId="{41B96D06-4707-41CF-B174-C2800FEB12AC}" destId="{D3A1D5FA-A743-40E1-A88D-2EBFD2A12863}" srcOrd="4" destOrd="0" presId="urn:microsoft.com/office/officeart/2005/8/layout/hierarchy1"/>
    <dgm:cxn modelId="{E94159A6-D7E5-43A6-A05A-369607541159}" type="presParOf" srcId="{41B96D06-4707-41CF-B174-C2800FEB12AC}" destId="{B4679644-10B6-4698-BDC9-A955E4464F6B}" srcOrd="5" destOrd="0" presId="urn:microsoft.com/office/officeart/2005/8/layout/hierarchy1"/>
    <dgm:cxn modelId="{DA5E2494-44B5-4417-A724-5AA5118E8BCA}" type="presParOf" srcId="{B4679644-10B6-4698-BDC9-A955E4464F6B}" destId="{C6A354CC-B50F-4F4F-9910-E7B989640D2A}" srcOrd="0" destOrd="0" presId="urn:microsoft.com/office/officeart/2005/8/layout/hierarchy1"/>
    <dgm:cxn modelId="{EC97BFA2-9780-4C2D-9099-7764B4C03B35}" type="presParOf" srcId="{C6A354CC-B50F-4F4F-9910-E7B989640D2A}" destId="{F1929CED-155E-4866-AEEE-5BC06854F312}" srcOrd="0" destOrd="0" presId="urn:microsoft.com/office/officeart/2005/8/layout/hierarchy1"/>
    <dgm:cxn modelId="{A1579DB6-A977-443E-9ECE-130D49B118A8}" type="presParOf" srcId="{C6A354CC-B50F-4F4F-9910-E7B989640D2A}" destId="{DAF63268-3584-429F-AFCA-087BBAF63E18}" srcOrd="1" destOrd="0" presId="urn:microsoft.com/office/officeart/2005/8/layout/hierarchy1"/>
    <dgm:cxn modelId="{C02DA665-7A22-4520-8117-0896C7B42BFF}" type="presParOf" srcId="{B4679644-10B6-4698-BDC9-A955E4464F6B}" destId="{8368CC81-336C-4CDF-B34B-3DE4139C1226}" srcOrd="1" destOrd="0" presId="urn:microsoft.com/office/officeart/2005/8/layout/hierarchy1"/>
    <dgm:cxn modelId="{7769EFC2-B923-4DA8-A51D-135912F43FEF}" type="presParOf" srcId="{41B96D06-4707-41CF-B174-C2800FEB12AC}" destId="{5F64D03F-A2A4-4574-8E5F-F60FC9C888B8}" srcOrd="6" destOrd="0" presId="urn:microsoft.com/office/officeart/2005/8/layout/hierarchy1"/>
    <dgm:cxn modelId="{4A7830ED-66D5-49FA-B54A-2CD5E1EB7F6D}" type="presParOf" srcId="{41B96D06-4707-41CF-B174-C2800FEB12AC}" destId="{C78A4526-7B73-4BF4-A9A4-86259A19C270}" srcOrd="7" destOrd="0" presId="urn:microsoft.com/office/officeart/2005/8/layout/hierarchy1"/>
    <dgm:cxn modelId="{4DDA9B22-EA42-49D6-98F4-686F05CC86B7}" type="presParOf" srcId="{C78A4526-7B73-4BF4-A9A4-86259A19C270}" destId="{D8C31BCE-A1DB-4C6B-889E-61C40AB7B3A0}" srcOrd="0" destOrd="0" presId="urn:microsoft.com/office/officeart/2005/8/layout/hierarchy1"/>
    <dgm:cxn modelId="{D2D76899-2885-4618-B739-E801C3156EF0}" type="presParOf" srcId="{D8C31BCE-A1DB-4C6B-889E-61C40AB7B3A0}" destId="{1F7917CA-F0EE-4557-81D0-541F6FEF5895}" srcOrd="0" destOrd="0" presId="urn:microsoft.com/office/officeart/2005/8/layout/hierarchy1"/>
    <dgm:cxn modelId="{AA6A2DE6-6FB2-4C68-9980-C4077D93028C}" type="presParOf" srcId="{D8C31BCE-A1DB-4C6B-889E-61C40AB7B3A0}" destId="{1917F686-F72C-4E5F-8BA9-8CCBAD8B38C9}" srcOrd="1" destOrd="0" presId="urn:microsoft.com/office/officeart/2005/8/layout/hierarchy1"/>
    <dgm:cxn modelId="{05985509-9BFD-4A8F-975F-9222FEB318DF}" type="presParOf" srcId="{C78A4526-7B73-4BF4-A9A4-86259A19C270}" destId="{5E7E2A12-FD87-42B3-8995-BF685FB51A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7B2F-4A0A-49F7-88D3-B80D0499BCA2}">
      <dsp:nvSpPr>
        <dsp:cNvPr id="0" name=""/>
        <dsp:cNvSpPr/>
      </dsp:nvSpPr>
      <dsp:spPr>
        <a:xfrm>
          <a:off x="2923579" y="1753054"/>
          <a:ext cx="1368623" cy="65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869"/>
              </a:lnTo>
              <a:lnTo>
                <a:pt x="1368623" y="443869"/>
              </a:lnTo>
              <a:lnTo>
                <a:pt x="1368623" y="65134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FF0CF-3E77-4A48-8E31-ADB9E69168F5}">
      <dsp:nvSpPr>
        <dsp:cNvPr id="0" name=""/>
        <dsp:cNvSpPr/>
      </dsp:nvSpPr>
      <dsp:spPr>
        <a:xfrm>
          <a:off x="1554956" y="1753054"/>
          <a:ext cx="1368623" cy="651340"/>
        </a:xfrm>
        <a:custGeom>
          <a:avLst/>
          <a:gdLst/>
          <a:ahLst/>
          <a:cxnLst/>
          <a:rect l="0" t="0" r="0" b="0"/>
          <a:pathLst>
            <a:path>
              <a:moveTo>
                <a:pt x="1368623" y="0"/>
              </a:moveTo>
              <a:lnTo>
                <a:pt x="1368623" y="443869"/>
              </a:lnTo>
              <a:lnTo>
                <a:pt x="0" y="443869"/>
              </a:lnTo>
              <a:lnTo>
                <a:pt x="0" y="65134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38C5-25B5-4299-AA75-D0602A32B936}">
      <dsp:nvSpPr>
        <dsp:cNvPr id="0" name=""/>
        <dsp:cNvSpPr/>
      </dsp:nvSpPr>
      <dsp:spPr>
        <a:xfrm>
          <a:off x="1570378" y="1082"/>
          <a:ext cx="2706403" cy="1751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542DF-E57D-43D6-8C85-39469C5B3CFC}">
      <dsp:nvSpPr>
        <dsp:cNvPr id="0" name=""/>
        <dsp:cNvSpPr/>
      </dsp:nvSpPr>
      <dsp:spPr>
        <a:xfrm>
          <a:off x="1819218" y="237481"/>
          <a:ext cx="2706403" cy="175197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531" y="288794"/>
        <a:ext cx="2603777" cy="1649345"/>
      </dsp:txXfrm>
    </dsp:sp>
    <dsp:sp modelId="{F91E7E21-75EA-467E-8998-3B4A84DD02F9}">
      <dsp:nvSpPr>
        <dsp:cNvPr id="0" name=""/>
        <dsp:cNvSpPr/>
      </dsp:nvSpPr>
      <dsp:spPr>
        <a:xfrm>
          <a:off x="435173" y="2404394"/>
          <a:ext cx="2239565" cy="1422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631F6-27ED-481C-B4F9-D89E798EA1BA}">
      <dsp:nvSpPr>
        <dsp:cNvPr id="0" name=""/>
        <dsp:cNvSpPr/>
      </dsp:nvSpPr>
      <dsp:spPr>
        <a:xfrm>
          <a:off x="684014" y="2640793"/>
          <a:ext cx="2239565" cy="14221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r>
            <a:rPr lang="en-US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667" y="2682446"/>
        <a:ext cx="2156259" cy="1338818"/>
      </dsp:txXfrm>
    </dsp:sp>
    <dsp:sp modelId="{56D4771F-A36D-4173-99FB-E0AC758A42AA}">
      <dsp:nvSpPr>
        <dsp:cNvPr id="0" name=""/>
        <dsp:cNvSpPr/>
      </dsp:nvSpPr>
      <dsp:spPr>
        <a:xfrm>
          <a:off x="3172420" y="2404394"/>
          <a:ext cx="2239565" cy="1422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0E3F-0EBE-4E9B-A2EA-6D5F0B4E2E09}">
      <dsp:nvSpPr>
        <dsp:cNvPr id="0" name=""/>
        <dsp:cNvSpPr/>
      </dsp:nvSpPr>
      <dsp:spPr>
        <a:xfrm>
          <a:off x="3421260" y="2640793"/>
          <a:ext cx="2239565" cy="14221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  <a:r>
            <a:rPr lang="en-US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2913" y="2682446"/>
        <a:ext cx="2156259" cy="133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D03F-A2A4-4574-8E5F-F60FC9C888B8}">
      <dsp:nvSpPr>
        <dsp:cNvPr id="0" name=""/>
        <dsp:cNvSpPr/>
      </dsp:nvSpPr>
      <dsp:spPr>
        <a:xfrm>
          <a:off x="4254962" y="1147606"/>
          <a:ext cx="3322308" cy="51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688"/>
              </a:lnTo>
              <a:lnTo>
                <a:pt x="3322308" y="365688"/>
              </a:lnTo>
              <a:lnTo>
                <a:pt x="3322308" y="5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1D5FA-A743-40E1-A88D-2EBFD2A12863}">
      <dsp:nvSpPr>
        <dsp:cNvPr id="0" name=""/>
        <dsp:cNvSpPr/>
      </dsp:nvSpPr>
      <dsp:spPr>
        <a:xfrm>
          <a:off x="4254962" y="1147606"/>
          <a:ext cx="1132118" cy="51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688"/>
              </a:lnTo>
              <a:lnTo>
                <a:pt x="1132118" y="365688"/>
              </a:lnTo>
              <a:lnTo>
                <a:pt x="1132118" y="5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0FCC6-D1B8-4FE3-AA5A-704E676960B5}">
      <dsp:nvSpPr>
        <dsp:cNvPr id="0" name=""/>
        <dsp:cNvSpPr/>
      </dsp:nvSpPr>
      <dsp:spPr>
        <a:xfrm>
          <a:off x="3152063" y="1147606"/>
          <a:ext cx="1102899" cy="513157"/>
        </a:xfrm>
        <a:custGeom>
          <a:avLst/>
          <a:gdLst/>
          <a:ahLst/>
          <a:cxnLst/>
          <a:rect l="0" t="0" r="0" b="0"/>
          <a:pathLst>
            <a:path>
              <a:moveTo>
                <a:pt x="1102899" y="0"/>
              </a:moveTo>
              <a:lnTo>
                <a:pt x="1102899" y="365688"/>
              </a:lnTo>
              <a:lnTo>
                <a:pt x="0" y="365688"/>
              </a:lnTo>
              <a:lnTo>
                <a:pt x="0" y="5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4CCA-CC29-48AF-9A79-670C172234C8}">
      <dsp:nvSpPr>
        <dsp:cNvPr id="0" name=""/>
        <dsp:cNvSpPr/>
      </dsp:nvSpPr>
      <dsp:spPr>
        <a:xfrm>
          <a:off x="912358" y="1147606"/>
          <a:ext cx="3342604" cy="513157"/>
        </a:xfrm>
        <a:custGeom>
          <a:avLst/>
          <a:gdLst/>
          <a:ahLst/>
          <a:cxnLst/>
          <a:rect l="0" t="0" r="0" b="0"/>
          <a:pathLst>
            <a:path>
              <a:moveTo>
                <a:pt x="3342604" y="0"/>
              </a:moveTo>
              <a:lnTo>
                <a:pt x="3342604" y="365688"/>
              </a:lnTo>
              <a:lnTo>
                <a:pt x="0" y="365688"/>
              </a:lnTo>
              <a:lnTo>
                <a:pt x="0" y="5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AC1D-14C8-47E8-8E2D-F28833831C27}">
      <dsp:nvSpPr>
        <dsp:cNvPr id="0" name=""/>
        <dsp:cNvSpPr/>
      </dsp:nvSpPr>
      <dsp:spPr>
        <a:xfrm>
          <a:off x="3252122" y="-168031"/>
          <a:ext cx="2005680" cy="131563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735C7-1EB6-4C7B-8735-1BF694F95CC4}">
      <dsp:nvSpPr>
        <dsp:cNvPr id="0" name=""/>
        <dsp:cNvSpPr/>
      </dsp:nvSpPr>
      <dsp:spPr>
        <a:xfrm>
          <a:off x="3428997" y="0"/>
          <a:ext cx="2005680" cy="1315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7531" y="38534"/>
        <a:ext cx="1928612" cy="1238569"/>
      </dsp:txXfrm>
    </dsp:sp>
    <dsp:sp modelId="{BA006ED2-9075-45A1-B832-F6AA06BABA92}">
      <dsp:nvSpPr>
        <dsp:cNvPr id="0" name=""/>
        <dsp:cNvSpPr/>
      </dsp:nvSpPr>
      <dsp:spPr>
        <a:xfrm>
          <a:off x="1942" y="1660764"/>
          <a:ext cx="1820832" cy="24912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FC2A6-6C05-49D1-A93F-D05D239473B7}">
      <dsp:nvSpPr>
        <dsp:cNvPr id="0" name=""/>
        <dsp:cNvSpPr/>
      </dsp:nvSpPr>
      <dsp:spPr>
        <a:xfrm>
          <a:off x="178816" y="1828795"/>
          <a:ext cx="1820832" cy="24912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32146" y="1882125"/>
        <a:ext cx="1714172" cy="2384573"/>
      </dsp:txXfrm>
    </dsp:sp>
    <dsp:sp modelId="{63B88790-882A-4288-8613-FA964B0CF0A9}">
      <dsp:nvSpPr>
        <dsp:cNvPr id="0" name=""/>
        <dsp:cNvSpPr/>
      </dsp:nvSpPr>
      <dsp:spPr>
        <a:xfrm>
          <a:off x="2176523" y="1660764"/>
          <a:ext cx="1951079" cy="248967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465E0-94CE-40DE-9105-7D5E98E65CEE}">
      <dsp:nvSpPr>
        <dsp:cNvPr id="0" name=""/>
        <dsp:cNvSpPr/>
      </dsp:nvSpPr>
      <dsp:spPr>
        <a:xfrm>
          <a:off x="2353398" y="1828795"/>
          <a:ext cx="1951079" cy="2489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410543" y="1885940"/>
        <a:ext cx="1836789" cy="2375387"/>
      </dsp:txXfrm>
    </dsp:sp>
    <dsp:sp modelId="{F1929CED-155E-4866-AEEE-5BC06854F312}">
      <dsp:nvSpPr>
        <dsp:cNvPr id="0" name=""/>
        <dsp:cNvSpPr/>
      </dsp:nvSpPr>
      <dsp:spPr>
        <a:xfrm>
          <a:off x="4481352" y="1660764"/>
          <a:ext cx="1811456" cy="24780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63268-3584-429F-AFCA-087BBAF63E18}">
      <dsp:nvSpPr>
        <dsp:cNvPr id="0" name=""/>
        <dsp:cNvSpPr/>
      </dsp:nvSpPr>
      <dsp:spPr>
        <a:xfrm>
          <a:off x="4658227" y="1828795"/>
          <a:ext cx="1811456" cy="24780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711283" y="1881851"/>
        <a:ext cx="1705344" cy="2371920"/>
      </dsp:txXfrm>
    </dsp:sp>
    <dsp:sp modelId="{1F7917CA-F0EE-4557-81D0-541F6FEF5895}">
      <dsp:nvSpPr>
        <dsp:cNvPr id="0" name=""/>
        <dsp:cNvSpPr/>
      </dsp:nvSpPr>
      <dsp:spPr>
        <a:xfrm>
          <a:off x="6646558" y="1660764"/>
          <a:ext cx="1861424" cy="24681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7F686-F72C-4E5F-8BA9-8CCBAD8B38C9}">
      <dsp:nvSpPr>
        <dsp:cNvPr id="0" name=""/>
        <dsp:cNvSpPr/>
      </dsp:nvSpPr>
      <dsp:spPr>
        <a:xfrm>
          <a:off x="6823432" y="1828795"/>
          <a:ext cx="1861424" cy="2468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877951" y="1883314"/>
        <a:ext cx="1752386" cy="235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97DF-8114-48FE-A392-D0B625A8E2F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9B9E-1EBD-4CB5-A814-D81674E4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4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bn-BD" baseline="0" dirty="0" smtClean="0"/>
              <a:t>থেকে চিত্র সম্পর্কে ধারণার মাধ্যমে পাঠ উপস্থাপন করা যেতে পারে।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bn-BD" baseline="0" dirty="0" smtClean="0"/>
              <a:t>থেকে চিত্র সম্পর্কে ধারণার মাধ্যমে পাঠ উপস্থাপন করা যেতে পারে।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7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55C-224B-4D57-BFF9-FC8AFDB9A1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" y="1676399"/>
            <a:ext cx="8195731" cy="4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867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ওপেন হচ্ছে না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47750"/>
            <a:ext cx="7086600" cy="47625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620" y="1524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791200"/>
            <a:ext cx="4798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Reboot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4" y="1524000"/>
            <a:ext cx="7321595" cy="304323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620" y="228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5024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958" y="5997714"/>
            <a:ext cx="4442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কাজ করছে না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620" y="1524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150114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গিয়েছে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81039"/>
            <a:ext cx="5791200" cy="511496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620" y="762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9952" y="6150114"/>
            <a:ext cx="369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 নষ্ট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গিয়েছে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6" y="1104900"/>
            <a:ext cx="7524750" cy="49911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8620" y="1524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330325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7F38C5-25B5-4299-AA75-D0602A32B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97F38C5-25B5-4299-AA75-D0602A32B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0542DF-E57D-43D6-8C85-39469C5B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B70542DF-E57D-43D6-8C85-39469C5B3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2FF0CF-3E77-4A48-8E31-ADB9E6916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F92FF0CF-3E77-4A48-8E31-ADB9E6916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1E7E21-75EA-467E-8998-3B4A84DD0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91E7E21-75EA-467E-8998-3B4A84DD0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631F6-27ED-481C-B4F9-D89E798EA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EBA631F6-27ED-481C-B4F9-D89E798EA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4F7B2F-4A0A-49F7-88D3-B80D0499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644F7B2F-4A0A-49F7-88D3-B80D0499B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D4771F-A36D-4173-99FB-E0AC758A4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56D4771F-A36D-4173-99FB-E0AC758A4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00E3F-0EBE-4E9B-A2EA-6D5F0B4E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DE00E3F-0EBE-4E9B-A2EA-6D5F0B4E2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10000" cy="3790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3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সংক্রমণ কর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পরিশেষে মূল প্রোগ্রামের কাছে নিয়ন্ত্রণ 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নিষ্ক্রিয় হয়ে যায়, এদের বলা হয় অনিবাসী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Non-Resident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" y="1143000"/>
            <a:ext cx="7702657" cy="3550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নিবাসী বা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Resident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8" y="1237488"/>
            <a:ext cx="4078224" cy="4383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2486" y="381000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32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বলতে কী বুঝ?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ম্যালওয়্যার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নিষ্কৃতি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পাওয়ার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618238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এক্টিভ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6657"/>
            <a:ext cx="6324600" cy="4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556200" y="0"/>
            <a:ext cx="10972800" cy="643016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762000" y="3465493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468" y="4409182"/>
            <a:ext cx="3552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32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spc="50" dirty="0" smtClean="0">
              <a:ln w="0"/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32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spc="5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2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60661" y="1881818"/>
            <a:ext cx="0" cy="390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6800" y="2521327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31" y="1441246"/>
            <a:ext cx="1613006" cy="2063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Wave 3"/>
          <p:cNvSpPr/>
          <p:nvPr/>
        </p:nvSpPr>
        <p:spPr>
          <a:xfrm>
            <a:off x="2971800" y="76200"/>
            <a:ext cx="3657600" cy="1295400"/>
          </a:xfrm>
          <a:prstGeom prst="wave">
            <a:avLst>
              <a:gd name="adj1" fmla="val 10259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1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98438"/>
            <a:ext cx="9144000" cy="868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ম্যালওয়্যার</a:t>
            </a:r>
            <a:r>
              <a:rPr kumimoji="0" lang="en-US" sz="2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kumimoji="0" lang="en-US" sz="2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নিষ্কৃতি</a:t>
            </a:r>
            <a:r>
              <a:rPr kumimoji="0" lang="en-US" sz="2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পেতে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নিম্নক্ত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এন্টিভাইরাস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ব্যবহার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যেতে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0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পারে</a:t>
            </a:r>
            <a:r>
              <a:rPr lang="en-US" sz="28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2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29881631"/>
              </p:ext>
            </p:extLst>
          </p:nvPr>
        </p:nvGraphicFramePr>
        <p:xfrm>
          <a:off x="304800" y="14478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1800" y="6096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এভাস্ট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এভিরা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এভিজি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ক্যাস্পার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3DAC1D-14C8-47E8-8E2D-F28833831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9B3DAC1D-14C8-47E8-8E2D-F28833831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45735C7-1EB6-4C7B-8735-1BF694F9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745735C7-1EB6-4C7B-8735-1BF694F95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774CCA-CC29-48AF-9A79-670C17223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0774CCA-CC29-48AF-9A79-670C17223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006ED2-9075-45A1-B832-F6AA06BAB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BA006ED2-9075-45A1-B832-F6AA06BAB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9FC2A6-6C05-49D1-A93F-D05D2394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3C9FC2A6-6C05-49D1-A93F-D05D23947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D0FCC6-D1B8-4FE3-AA5A-704E6769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9BD0FCC6-D1B8-4FE3-AA5A-704E67696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B88790-882A-4288-8613-FA964B0C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63B88790-882A-4288-8613-FA964B0C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6465E0-94CE-40DE-9105-7D5E98E6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EC6465E0-94CE-40DE-9105-7D5E98E65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A1D5FA-A743-40E1-A88D-2EBFD2A1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D3A1D5FA-A743-40E1-A88D-2EBFD2A1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929CED-155E-4866-AEEE-5BC06854F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F1929CED-155E-4866-AEEE-5BC06854F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AF63268-3584-429F-AFCA-087BBAF6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DAF63268-3584-429F-AFCA-087BBAF63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64D03F-A2A4-4574-8E5F-F60FC9C8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5F64D03F-A2A4-4574-8E5F-F60FC9C88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7917CA-F0EE-4557-81D0-541F6FEF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>
                                            <p:graphicEl>
                                              <a:dgm id="{1F7917CA-F0EE-4557-81D0-541F6FEF5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917F686-F72C-4E5F-8BA9-8CCBAD8B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graphicEl>
                                              <a:dgm id="{1917F686-F72C-4E5F-8BA9-8CCBAD8B3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221887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2" y="1486380"/>
            <a:ext cx="3950208" cy="407622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46172" y="5023892"/>
            <a:ext cx="8458200" cy="1148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নিষ্কৃতি পাওয়ার উপায় 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যুক্তি সহকারে বুঝিয়ে লিখ।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905000"/>
            <a:ext cx="91440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ভাইরাসে আক্রান্ত হওয়ার তিনটি লক্ষন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6200"/>
            <a:ext cx="2514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609600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9" y="1896214"/>
            <a:ext cx="7116911" cy="4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302"/>
            <a:ext cx="41910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76200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 লক্ষ কর।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72" y="1558302"/>
            <a:ext cx="4123027" cy="42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15960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কিছু 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কর।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691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কীসের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676400"/>
            <a:ext cx="6019800" cy="3533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121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1" y="1295400"/>
            <a:ext cx="110143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676401"/>
            <a:ext cx="4191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819150"/>
            <a:ext cx="5181600" cy="857250"/>
          </a:xfrm>
          <a:prstGeom prst="rect">
            <a:avLst/>
          </a:prstGeom>
          <a:noFill/>
          <a:ln>
            <a:noFill/>
          </a:ln>
          <a:effectLst>
            <a:outerShdw blurRad="1270000" dir="9240000" sx="193000" sy="193000" rotWithShape="0">
              <a:srgbClr val="000000">
                <a:alpha val="9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আমাদের আজকের পাঠ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914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766218"/>
            <a:ext cx="8225518" cy="25677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b="1" dirty="0" smtClean="0">
                <a:latin typeface="NikoshBAN"/>
                <a:cs typeface="NikoshBAN"/>
              </a:rPr>
              <a:t>.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ভাইরাসে আক্রান্ত হওয়ার লক্ষন ব্যাখ্যা করতে 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3118" y="6858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68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783724" cy="2057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23735"/>
            <a:ext cx="4295305" cy="256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7761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33852" y="1600200"/>
            <a:ext cx="2145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4661" y="3372176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41126" y="2404349"/>
            <a:ext cx="2596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10100" y="2404349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48300" y="3048000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86600" y="2999509"/>
            <a:ext cx="190500" cy="48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093 C 0.03038 -3.33333E-6 0.03559 -0.00069 0.03906 -0.00301 C 0.04063 -0.00416 0.04184 -0.00625 0.04358 -0.00717 C 0.05017 -0.01088 0.05694 -0.0118 0.06319 -0.01713 C 0.07222 -0.0162 0.08229 -0.01875 0.09045 -0.01319 C 0.09809 -0.0081 0.09497 0.00139 0.10573 0.0051 C 0.12014 0.00996 0.10972 0.00695 0.1375 0.00903 C 0.15087 0.01366 0.14149 0.01111 0.16632 0.01111 " pathEditMode="relative" ptsTypes="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0487 C 0.0165 -0.00208 0.01285 0.00162 0.02327 -0.00324 C 0.02483 -0.00393 0.02778 -0.00532 0.02778 -0.00532 C 0.04063 0.00348 0.02917 -0.003 0.05365 0.00093 C 0.06337 0.00255 0.06233 0.00487 0.07483 0.00487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487 C 0.01841 -0.01088 0.02865 -0.00463 0.03855 -0.00115 C 0.0474 0.0169 0.06927 0.0088 0.08386 0.0088 " pathEditMode="relative" ptsTypes="ff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115 C 0.00972 -0.0007 0.01371 -0.00625 0.0158 -0.00672 C 0.02014 -0.00764 0.02239 -0.00324 0.02639 -0.00278 C 0.03489 -0.00162 0.04357 -0.00139 0.05208 -0.0007 C 0.05868 0.00139 0.05607 0.00115 0.05972 0.00115 " pathEditMode="relative" ptsTypes="ffff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209 C 0.01684 -0.01921 0.02049 -0.00995 0.04219 -0.0081 C 0.05885 -0.00231 0.05017 -0.00439 0.06806 -0.00208 C 0.07448 0.00093 0.07101 -4.44444E-6 0.07865 -4.44444E-6 " pathEditMode="relative" ptsTypes="fff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0.00347 -0.01319 0.01129 -0.00741 0.02136 -0.00602 C 0.03229 0.00926 0.03663 0.00648 0.05313 0.0081 C 0.06111 0.01088 0.05712 0.01019 0.06528 0.01019 " pathEditMode="relative" ptsTypes="fff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3" y="1828800"/>
            <a:ext cx="2870199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5992" y="38100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95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8620" y="381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28775"/>
            <a:ext cx="4762500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791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48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405</Words>
  <Application>Microsoft Office PowerPoint</Application>
  <PresentationFormat>On-screen Show (4:3)</PresentationFormat>
  <Paragraphs>79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113</cp:revision>
  <dcterms:created xsi:type="dcterms:W3CDTF">2019-11-15T17:37:42Z</dcterms:created>
  <dcterms:modified xsi:type="dcterms:W3CDTF">2019-11-16T04:55:18Z</dcterms:modified>
</cp:coreProperties>
</file>