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2" y="78"/>
      </p:cViewPr>
      <p:guideLst>
        <p:guide orient="horz" pos="2160"/>
        <p:guide pos="7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3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8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6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0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9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F609-FEB7-4696-B483-BBF8806A08A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9474-C3F4-4D60-960A-28D45B449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152152" y="180391"/>
            <a:ext cx="9811496" cy="4599743"/>
            <a:chOff x="1212104" y="2052734"/>
            <a:chExt cx="9811496" cy="4599743"/>
          </a:xfrm>
        </p:grpSpPr>
        <p:grpSp>
          <p:nvGrpSpPr>
            <p:cNvPr id="16" name="Group 15"/>
            <p:cNvGrpSpPr/>
            <p:nvPr/>
          </p:nvGrpSpPr>
          <p:grpSpPr>
            <a:xfrm>
              <a:off x="3694055" y="2299482"/>
              <a:ext cx="4078176" cy="4046551"/>
              <a:chOff x="4702967" y="2035968"/>
              <a:chExt cx="2807838" cy="2786064"/>
            </a:xfrm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</p:grpSpPr>
          <p:sp>
            <p:nvSpPr>
              <p:cNvPr id="8" name="Block Arc 7"/>
              <p:cNvSpPr/>
              <p:nvPr/>
            </p:nvSpPr>
            <p:spPr>
              <a:xfrm>
                <a:off x="4702968" y="2035969"/>
                <a:ext cx="2786063" cy="2786063"/>
              </a:xfrm>
              <a:prstGeom prst="blockArc">
                <a:avLst>
                  <a:gd name="adj1" fmla="val 10800000"/>
                  <a:gd name="adj2" fmla="val 16199544"/>
                  <a:gd name="adj3" fmla="val 4676"/>
                </a:avLst>
              </a:prstGeom>
              <a:ln w="34925" cap="sq">
                <a:solidFill>
                  <a:srgbClr val="FFFFFF"/>
                </a:solidFill>
                <a:rou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Block Arc 11"/>
              <p:cNvSpPr/>
              <p:nvPr/>
            </p:nvSpPr>
            <p:spPr>
              <a:xfrm rot="5400000">
                <a:off x="4724742" y="2035969"/>
                <a:ext cx="2786063" cy="2786063"/>
              </a:xfrm>
              <a:prstGeom prst="blockArc">
                <a:avLst>
                  <a:gd name="adj1" fmla="val 10800000"/>
                  <a:gd name="adj2" fmla="val 16199544"/>
                  <a:gd name="adj3" fmla="val 4676"/>
                </a:avLst>
              </a:prstGeom>
              <a:solidFill>
                <a:schemeClr val="accent2"/>
              </a:solidFill>
              <a:ln w="34925" cap="sq">
                <a:solidFill>
                  <a:srgbClr val="FFFFFF"/>
                </a:solidFill>
                <a:rou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Block Arc 12"/>
              <p:cNvSpPr/>
              <p:nvPr/>
            </p:nvSpPr>
            <p:spPr>
              <a:xfrm flipV="1">
                <a:off x="4702967" y="2035968"/>
                <a:ext cx="2786063" cy="2786063"/>
              </a:xfrm>
              <a:prstGeom prst="blockArc">
                <a:avLst>
                  <a:gd name="adj1" fmla="val 10800000"/>
                  <a:gd name="adj2" fmla="val 16199544"/>
                  <a:gd name="adj3" fmla="val 4676"/>
                </a:avLst>
              </a:prstGeom>
              <a:solidFill>
                <a:srgbClr val="FFFF00"/>
              </a:solidFill>
              <a:ln w="34925" cap="sq">
                <a:solidFill>
                  <a:srgbClr val="FFFFFF"/>
                </a:solidFill>
                <a:rou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Block Arc 13"/>
              <p:cNvSpPr/>
              <p:nvPr/>
            </p:nvSpPr>
            <p:spPr>
              <a:xfrm rot="5400000" flipH="1">
                <a:off x="4724737" y="2035969"/>
                <a:ext cx="2786063" cy="2786063"/>
              </a:xfrm>
              <a:prstGeom prst="blockArc">
                <a:avLst>
                  <a:gd name="adj1" fmla="val 10800000"/>
                  <a:gd name="adj2" fmla="val 16199544"/>
                  <a:gd name="adj3" fmla="val 4676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34925" cap="sq">
                <a:solidFill>
                  <a:srgbClr val="FFFFFF"/>
                </a:solidFill>
                <a:round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Flowchart: Connector 16"/>
            <p:cNvSpPr/>
            <p:nvPr/>
          </p:nvSpPr>
          <p:spPr>
            <a:xfrm>
              <a:off x="6168571" y="3356428"/>
              <a:ext cx="130628" cy="14514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7544663" y="4322757"/>
              <a:ext cx="130628" cy="14514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5193348" y="5440357"/>
              <a:ext cx="130628" cy="14514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872548" y="3945386"/>
              <a:ext cx="130628" cy="14514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233885" y="2299481"/>
              <a:ext cx="4550231" cy="1129519"/>
              <a:chOff x="6233885" y="2226909"/>
              <a:chExt cx="4550231" cy="1129519"/>
            </a:xfrm>
          </p:grpSpPr>
          <p:cxnSp>
            <p:nvCxnSpPr>
              <p:cNvPr id="22" name="Straight Connector 21"/>
              <p:cNvCxnSpPr>
                <a:stCxn id="17" idx="0"/>
              </p:cNvCxnSpPr>
              <p:nvPr/>
            </p:nvCxnSpPr>
            <p:spPr>
              <a:xfrm flipV="1">
                <a:off x="6233885" y="2226910"/>
                <a:ext cx="1685205" cy="112951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911834" y="2226909"/>
                <a:ext cx="2872282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473284" y="2052734"/>
              <a:ext cx="3425372" cy="1956930"/>
              <a:chOff x="1393371" y="2061028"/>
              <a:chExt cx="3425372" cy="1956930"/>
            </a:xfrm>
          </p:grpSpPr>
          <p:cxnSp>
            <p:nvCxnSpPr>
              <p:cNvPr id="26" name="Straight Connector 25"/>
              <p:cNvCxnSpPr>
                <a:stCxn id="20" idx="2"/>
              </p:cNvCxnSpPr>
              <p:nvPr/>
            </p:nvCxnSpPr>
            <p:spPr>
              <a:xfrm flipV="1">
                <a:off x="3872548" y="2061029"/>
                <a:ext cx="946195" cy="1956929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1393371" y="2061028"/>
                <a:ext cx="3425372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1212104" y="5546892"/>
              <a:ext cx="4046558" cy="1105585"/>
              <a:chOff x="1146790" y="5512929"/>
              <a:chExt cx="4046558" cy="1105585"/>
            </a:xfrm>
          </p:grpSpPr>
          <p:cxnSp>
            <p:nvCxnSpPr>
              <p:cNvPr id="30" name="Straight Connector 29"/>
              <p:cNvCxnSpPr>
                <a:stCxn id="19" idx="2"/>
              </p:cNvCxnSpPr>
              <p:nvPr/>
            </p:nvCxnSpPr>
            <p:spPr>
              <a:xfrm flipH="1">
                <a:off x="4153076" y="5512929"/>
                <a:ext cx="1040272" cy="110558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1146790" y="6618514"/>
                <a:ext cx="300627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flipV="1">
              <a:off x="7609977" y="4395327"/>
              <a:ext cx="3413623" cy="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8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1">
                <a:lumMod val="67000"/>
              </a:schemeClr>
            </a:gs>
            <a:gs pos="17000">
              <a:schemeClr val="accent1">
                <a:lumMod val="97000"/>
                <a:lumOff val="3000"/>
              </a:schemeClr>
            </a:gs>
            <a:gs pos="63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24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4790027" y="0"/>
            <a:ext cx="2578609" cy="6858000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63249" y="0"/>
            <a:ext cx="2578609" cy="6858000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8000">
              <a:schemeClr val="accent1">
                <a:lumMod val="75000"/>
              </a:schemeClr>
            </a:gs>
            <a:gs pos="100000">
              <a:srgbClr val="FF0000"/>
            </a:gs>
            <a:gs pos="78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rot="13560000">
            <a:off x="3326674" y="-121564"/>
            <a:ext cx="3200400" cy="3862426"/>
          </a:xfrm>
          <a:custGeom>
            <a:avLst/>
            <a:gdLst>
              <a:gd name="connsiteX0" fmla="*/ 1621632 w 2691569"/>
              <a:gd name="connsiteY0" fmla="*/ 0 h 2796946"/>
              <a:gd name="connsiteX1" fmla="*/ 2653141 w 2691569"/>
              <a:gd name="connsiteY1" fmla="*/ 342570 h 2796946"/>
              <a:gd name="connsiteX2" fmla="*/ 2691569 w 2691569"/>
              <a:gd name="connsiteY2" fmla="*/ 374881 h 2796946"/>
              <a:gd name="connsiteX3" fmla="*/ 2651773 w 2691569"/>
              <a:gd name="connsiteY3" fmla="*/ 352515 h 2796946"/>
              <a:gd name="connsiteX4" fmla="*/ 1878807 w 2691569"/>
              <a:gd name="connsiteY4" fmla="*/ 171450 h 2796946"/>
              <a:gd name="connsiteX5" fmla="*/ 257175 w 2691569"/>
              <a:gd name="connsiteY5" fmla="*/ 1671638 h 2796946"/>
              <a:gd name="connsiteX6" fmla="*/ 732140 w 2691569"/>
              <a:gd name="connsiteY6" fmla="*/ 2732431 h 2796946"/>
              <a:gd name="connsiteX7" fmla="*/ 808870 w 2691569"/>
              <a:gd name="connsiteY7" fmla="*/ 2796946 h 2796946"/>
              <a:gd name="connsiteX8" fmla="*/ 714962 w 2691569"/>
              <a:gd name="connsiteY8" fmla="*/ 2744168 h 2796946"/>
              <a:gd name="connsiteX9" fmla="*/ 0 w 2691569"/>
              <a:gd name="connsiteY9" fmla="*/ 1500188 h 2796946"/>
              <a:gd name="connsiteX10" fmla="*/ 1621632 w 2691569"/>
              <a:gd name="connsiteY10" fmla="*/ 0 h 27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1569" h="2796946">
                <a:moveTo>
                  <a:pt x="1621632" y="0"/>
                </a:moveTo>
                <a:cubicBezTo>
                  <a:pt x="2013458" y="0"/>
                  <a:pt x="2372827" y="128560"/>
                  <a:pt x="2653141" y="342570"/>
                </a:cubicBezTo>
                <a:lnTo>
                  <a:pt x="2691569" y="374881"/>
                </a:lnTo>
                <a:lnTo>
                  <a:pt x="2651773" y="352515"/>
                </a:lnTo>
                <a:cubicBezTo>
                  <a:pt x="2421999" y="237042"/>
                  <a:pt x="2158683" y="171450"/>
                  <a:pt x="1878807" y="171450"/>
                </a:cubicBezTo>
                <a:cubicBezTo>
                  <a:pt x="983204" y="171450"/>
                  <a:pt x="257175" y="843107"/>
                  <a:pt x="257175" y="1671638"/>
                </a:cubicBezTo>
                <a:cubicBezTo>
                  <a:pt x="257175" y="2085904"/>
                  <a:pt x="438683" y="2460951"/>
                  <a:pt x="732140" y="2732431"/>
                </a:cubicBezTo>
                <a:lnTo>
                  <a:pt x="808870" y="2796946"/>
                </a:lnTo>
                <a:lnTo>
                  <a:pt x="714962" y="2744168"/>
                </a:lnTo>
                <a:cubicBezTo>
                  <a:pt x="283605" y="2474573"/>
                  <a:pt x="0" y="2018020"/>
                  <a:pt x="0" y="1500188"/>
                </a:cubicBezTo>
                <a:cubicBezTo>
                  <a:pt x="0" y="671657"/>
                  <a:pt x="726029" y="0"/>
                  <a:pt x="1621632" y="0"/>
                </a:cubicBezTo>
                <a:close/>
              </a:path>
            </a:pathLst>
          </a:custGeom>
          <a:solidFill>
            <a:srgbClr val="FFC000"/>
          </a:solidFill>
          <a:effectLst>
            <a:glow rad="368300">
              <a:srgbClr val="FFC000">
                <a:alpha val="26000"/>
              </a:srgbClr>
            </a:glow>
            <a:reflection endPos="0" dist="508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361950" h="374650"/>
            <a:bevelB w="12700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1103597" y="5515429"/>
            <a:ext cx="420743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198417" y="5515429"/>
            <a:ext cx="420743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90334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9598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36510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917246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822423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95511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63422" y="5515429"/>
            <a:ext cx="450562" cy="1342571"/>
          </a:xfrm>
          <a:custGeom>
            <a:avLst/>
            <a:gdLst>
              <a:gd name="connsiteX0" fmla="*/ 1267873 w 2578609"/>
              <a:gd name="connsiteY0" fmla="*/ 0 h 6858000"/>
              <a:gd name="connsiteX1" fmla="*/ 2535746 w 2578609"/>
              <a:gd name="connsiteY1" fmla="*/ 2185988 h 6858000"/>
              <a:gd name="connsiteX2" fmla="*/ 1645645 w 2578609"/>
              <a:gd name="connsiteY2" fmla="*/ 2185988 h 6858000"/>
              <a:gd name="connsiteX3" fmla="*/ 2535746 w 2578609"/>
              <a:gd name="connsiteY3" fmla="*/ 3720645 h 6858000"/>
              <a:gd name="connsiteX4" fmla="*/ 1635909 w 2578609"/>
              <a:gd name="connsiteY4" fmla="*/ 3720645 h 6858000"/>
              <a:gd name="connsiteX5" fmla="*/ 2535746 w 2578609"/>
              <a:gd name="connsiteY5" fmla="*/ 5272088 h 6858000"/>
              <a:gd name="connsiteX6" fmla="*/ 1658780 w 2578609"/>
              <a:gd name="connsiteY6" fmla="*/ 5272088 h 6858000"/>
              <a:gd name="connsiteX7" fmla="*/ 2578609 w 2578609"/>
              <a:gd name="connsiteY7" fmla="*/ 6858000 h 6858000"/>
              <a:gd name="connsiteX8" fmla="*/ 42863 w 2578609"/>
              <a:gd name="connsiteY8" fmla="*/ 6858000 h 6858000"/>
              <a:gd name="connsiteX9" fmla="*/ 962692 w 2578609"/>
              <a:gd name="connsiteY9" fmla="*/ 5272088 h 6858000"/>
              <a:gd name="connsiteX10" fmla="*/ 0 w 2578609"/>
              <a:gd name="connsiteY10" fmla="*/ 5272088 h 6858000"/>
              <a:gd name="connsiteX11" fmla="*/ 899837 w 2578609"/>
              <a:gd name="connsiteY11" fmla="*/ 3720645 h 6858000"/>
              <a:gd name="connsiteX12" fmla="*/ 0 w 2578609"/>
              <a:gd name="connsiteY12" fmla="*/ 3720645 h 6858000"/>
              <a:gd name="connsiteX13" fmla="*/ 890101 w 2578609"/>
              <a:gd name="connsiteY13" fmla="*/ 2185988 h 6858000"/>
              <a:gd name="connsiteX14" fmla="*/ 0 w 2578609"/>
              <a:gd name="connsiteY14" fmla="*/ 21859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8609" h="6858000">
                <a:moveTo>
                  <a:pt x="1267873" y="0"/>
                </a:moveTo>
                <a:lnTo>
                  <a:pt x="2535746" y="2185988"/>
                </a:lnTo>
                <a:lnTo>
                  <a:pt x="1645645" y="2185988"/>
                </a:lnTo>
                <a:lnTo>
                  <a:pt x="2535746" y="3720645"/>
                </a:lnTo>
                <a:lnTo>
                  <a:pt x="1635909" y="3720645"/>
                </a:lnTo>
                <a:lnTo>
                  <a:pt x="2535746" y="5272088"/>
                </a:lnTo>
                <a:lnTo>
                  <a:pt x="1658780" y="5272088"/>
                </a:lnTo>
                <a:lnTo>
                  <a:pt x="2578609" y="6858000"/>
                </a:lnTo>
                <a:lnTo>
                  <a:pt x="42863" y="6858000"/>
                </a:lnTo>
                <a:lnTo>
                  <a:pt x="962692" y="5272088"/>
                </a:lnTo>
                <a:lnTo>
                  <a:pt x="0" y="5272088"/>
                </a:lnTo>
                <a:lnTo>
                  <a:pt x="899837" y="3720645"/>
                </a:lnTo>
                <a:lnTo>
                  <a:pt x="0" y="3720645"/>
                </a:lnTo>
                <a:lnTo>
                  <a:pt x="890101" y="2185988"/>
                </a:lnTo>
                <a:lnTo>
                  <a:pt x="0" y="2185988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443164" y="171443"/>
            <a:ext cx="4557711" cy="4772032"/>
          </a:xfrm>
          <a:custGeom>
            <a:avLst/>
            <a:gdLst>
              <a:gd name="connsiteX0" fmla="*/ 1878806 w 3043099"/>
              <a:gd name="connsiteY0" fmla="*/ 0 h 3894183"/>
              <a:gd name="connsiteX1" fmla="*/ 2929265 w 3043099"/>
              <a:gd name="connsiteY1" fmla="*/ 355032 h 3894183"/>
              <a:gd name="connsiteX2" fmla="*/ 3043099 w 3043099"/>
              <a:gd name="connsiteY2" fmla="*/ 449219 h 3894183"/>
              <a:gd name="connsiteX3" fmla="*/ 3024388 w 3043099"/>
              <a:gd name="connsiteY3" fmla="*/ 436641 h 3894183"/>
              <a:gd name="connsiteX4" fmla="*/ 2128837 w 3043099"/>
              <a:gd name="connsiteY4" fmla="*/ 185737 h 3894183"/>
              <a:gd name="connsiteX5" fmla="*/ 250031 w 3043099"/>
              <a:gd name="connsiteY5" fmla="*/ 2264569 h 3894183"/>
              <a:gd name="connsiteX6" fmla="*/ 933742 w 3043099"/>
              <a:gd name="connsiteY6" fmla="*/ 3868697 h 3894183"/>
              <a:gd name="connsiteX7" fmla="*/ 964545 w 3043099"/>
              <a:gd name="connsiteY7" fmla="*/ 3894183 h 3894183"/>
              <a:gd name="connsiteX8" fmla="*/ 828348 w 3043099"/>
              <a:gd name="connsiteY8" fmla="*/ 3802632 h 3894183"/>
              <a:gd name="connsiteX9" fmla="*/ 0 w 3043099"/>
              <a:gd name="connsiteY9" fmla="*/ 2078832 h 3894183"/>
              <a:gd name="connsiteX10" fmla="*/ 1878806 w 3043099"/>
              <a:gd name="connsiteY10" fmla="*/ 0 h 389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3099" h="3894183">
                <a:moveTo>
                  <a:pt x="1878806" y="0"/>
                </a:moveTo>
                <a:cubicBezTo>
                  <a:pt x="2267920" y="0"/>
                  <a:pt x="2629405" y="130883"/>
                  <a:pt x="2929265" y="355032"/>
                </a:cubicBezTo>
                <a:lnTo>
                  <a:pt x="3043099" y="449219"/>
                </a:lnTo>
                <a:lnTo>
                  <a:pt x="3024388" y="436641"/>
                </a:lnTo>
                <a:cubicBezTo>
                  <a:pt x="2758174" y="276628"/>
                  <a:pt x="2453099" y="185737"/>
                  <a:pt x="2128837" y="185737"/>
                </a:cubicBezTo>
                <a:cubicBezTo>
                  <a:pt x="1091201" y="185737"/>
                  <a:pt x="250031" y="1116462"/>
                  <a:pt x="250031" y="2264569"/>
                </a:cubicBezTo>
                <a:cubicBezTo>
                  <a:pt x="250031" y="2910379"/>
                  <a:pt x="516183" y="3487409"/>
                  <a:pt x="933742" y="3868697"/>
                </a:cubicBezTo>
                <a:lnTo>
                  <a:pt x="964545" y="3894183"/>
                </a:lnTo>
                <a:lnTo>
                  <a:pt x="828348" y="3802632"/>
                </a:lnTo>
                <a:cubicBezTo>
                  <a:pt x="328582" y="3429051"/>
                  <a:pt x="0" y="2796399"/>
                  <a:pt x="0" y="2078832"/>
                </a:cubicBezTo>
                <a:cubicBezTo>
                  <a:pt x="0" y="930725"/>
                  <a:pt x="841170" y="0"/>
                  <a:pt x="187880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86000">
              <a:srgbClr val="00B050"/>
            </a:gs>
            <a:gs pos="100000">
              <a:srgbClr val="92D050"/>
            </a:gs>
            <a:gs pos="47000">
              <a:srgbClr val="FFC000">
                <a:lumMod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586513" y="2312719"/>
            <a:ext cx="2510973" cy="1116280"/>
          </a:xfrm>
          <a:custGeom>
            <a:avLst/>
            <a:gdLst>
              <a:gd name="connsiteX0" fmla="*/ 1703102 w 2133600"/>
              <a:gd name="connsiteY0" fmla="*/ 913705 h 1066800"/>
              <a:gd name="connsiteX1" fmla="*/ 2133600 w 2133600"/>
              <a:gd name="connsiteY1" fmla="*/ 1066800 h 1066800"/>
              <a:gd name="connsiteX2" fmla="*/ 1703102 w 2133600"/>
              <a:gd name="connsiteY2" fmla="*/ 1066800 h 1066800"/>
              <a:gd name="connsiteX3" fmla="*/ 430498 w 2133600"/>
              <a:gd name="connsiteY3" fmla="*/ 913705 h 1066800"/>
              <a:gd name="connsiteX4" fmla="*/ 430498 w 2133600"/>
              <a:gd name="connsiteY4" fmla="*/ 1066800 h 1066800"/>
              <a:gd name="connsiteX5" fmla="*/ 0 w 2133600"/>
              <a:gd name="connsiteY5" fmla="*/ 1066800 h 1066800"/>
              <a:gd name="connsiteX6" fmla="*/ 1066800 w 2133600"/>
              <a:gd name="connsiteY6" fmla="*/ 533400 h 1066800"/>
              <a:gd name="connsiteX7" fmla="*/ 1600200 w 2133600"/>
              <a:gd name="connsiteY7" fmla="*/ 1066800 h 1066800"/>
              <a:gd name="connsiteX8" fmla="*/ 533400 w 2133600"/>
              <a:gd name="connsiteY8" fmla="*/ 1066800 h 1066800"/>
              <a:gd name="connsiteX9" fmla="*/ 1066800 w 2133600"/>
              <a:gd name="connsiteY9" fmla="*/ 533400 h 1066800"/>
              <a:gd name="connsiteX10" fmla="*/ 1821067 w 2133600"/>
              <a:gd name="connsiteY10" fmla="*/ 312434 h 1066800"/>
              <a:gd name="connsiteX11" fmla="*/ 1624969 w 2133600"/>
              <a:gd name="connsiteY11" fmla="*/ 725137 h 1066800"/>
              <a:gd name="connsiteX12" fmla="*/ 1408463 w 2133600"/>
              <a:gd name="connsiteY12" fmla="*/ 508631 h 1066800"/>
              <a:gd name="connsiteX13" fmla="*/ 312434 w 2133600"/>
              <a:gd name="connsiteY13" fmla="*/ 312434 h 1066800"/>
              <a:gd name="connsiteX14" fmla="*/ 725137 w 2133600"/>
              <a:gd name="connsiteY14" fmla="*/ 508631 h 1066800"/>
              <a:gd name="connsiteX15" fmla="*/ 508631 w 2133600"/>
              <a:gd name="connsiteY15" fmla="*/ 725137 h 1066800"/>
              <a:gd name="connsiteX16" fmla="*/ 1066800 w 2133600"/>
              <a:gd name="connsiteY16" fmla="*/ 0 h 1066800"/>
              <a:gd name="connsiteX17" fmla="*/ 1219895 w 2133600"/>
              <a:gd name="connsiteY17" fmla="*/ 430498 h 1066800"/>
              <a:gd name="connsiteX18" fmla="*/ 913705 w 2133600"/>
              <a:gd name="connsiteY18" fmla="*/ 430498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3600" h="1066800">
                <a:moveTo>
                  <a:pt x="1703102" y="913705"/>
                </a:moveTo>
                <a:lnTo>
                  <a:pt x="2133600" y="1066800"/>
                </a:lnTo>
                <a:lnTo>
                  <a:pt x="1703102" y="1066800"/>
                </a:lnTo>
                <a:close/>
                <a:moveTo>
                  <a:pt x="430498" y="913705"/>
                </a:moveTo>
                <a:lnTo>
                  <a:pt x="430498" y="1066800"/>
                </a:lnTo>
                <a:lnTo>
                  <a:pt x="0" y="1066800"/>
                </a:lnTo>
                <a:close/>
                <a:moveTo>
                  <a:pt x="1066800" y="533400"/>
                </a:moveTo>
                <a:cubicBezTo>
                  <a:pt x="1361389" y="533400"/>
                  <a:pt x="1600200" y="772211"/>
                  <a:pt x="1600200" y="1066800"/>
                </a:cubicBezTo>
                <a:lnTo>
                  <a:pt x="533400" y="1066800"/>
                </a:lnTo>
                <a:cubicBezTo>
                  <a:pt x="533400" y="772211"/>
                  <a:pt x="772211" y="533400"/>
                  <a:pt x="1066800" y="533400"/>
                </a:cubicBezTo>
                <a:close/>
                <a:moveTo>
                  <a:pt x="1821067" y="312434"/>
                </a:moveTo>
                <a:lnTo>
                  <a:pt x="1624969" y="725137"/>
                </a:lnTo>
                <a:lnTo>
                  <a:pt x="1408463" y="508631"/>
                </a:lnTo>
                <a:close/>
                <a:moveTo>
                  <a:pt x="312434" y="312434"/>
                </a:moveTo>
                <a:lnTo>
                  <a:pt x="725137" y="508631"/>
                </a:lnTo>
                <a:lnTo>
                  <a:pt x="508631" y="725137"/>
                </a:lnTo>
                <a:close/>
                <a:moveTo>
                  <a:pt x="1066800" y="0"/>
                </a:moveTo>
                <a:lnTo>
                  <a:pt x="1219895" y="430498"/>
                </a:lnTo>
                <a:lnTo>
                  <a:pt x="913705" y="430498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86000">
              <a:srgbClr val="00B050"/>
            </a:gs>
            <a:gs pos="100000">
              <a:srgbClr val="92D050"/>
            </a:gs>
            <a:gs pos="47000">
              <a:srgbClr val="FFC000">
                <a:lumMod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-508001" y="3109685"/>
            <a:ext cx="4165600" cy="2286000"/>
          </a:xfrm>
          <a:prstGeom prst="irregularSeal2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>
            <a:off x="1574799" y="3394498"/>
            <a:ext cx="4165600" cy="2286000"/>
          </a:xfrm>
          <a:prstGeom prst="irregularSeal2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xplosion 2 3"/>
          <p:cNvSpPr/>
          <p:nvPr/>
        </p:nvSpPr>
        <p:spPr>
          <a:xfrm>
            <a:off x="3657599" y="3429000"/>
            <a:ext cx="4165600" cy="2286000"/>
          </a:xfrm>
          <a:prstGeom prst="irregularSeal2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5996421" y="3394498"/>
            <a:ext cx="4165600" cy="2286000"/>
          </a:xfrm>
          <a:prstGeom prst="irregularSeal2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8335243" y="3394498"/>
            <a:ext cx="4165600" cy="2286000"/>
          </a:xfrm>
          <a:prstGeom prst="irregularSeal2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>
            <a:off x="9385300" y="3689780"/>
            <a:ext cx="4165600" cy="2286000"/>
          </a:xfrm>
          <a:prstGeom prst="irregularSeal2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2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19" y="147217"/>
            <a:ext cx="11668562" cy="656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9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" y="704294"/>
            <a:ext cx="10153834" cy="533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5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72000" b="-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7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14</cp:revision>
  <dcterms:created xsi:type="dcterms:W3CDTF">2019-11-04T17:12:46Z</dcterms:created>
  <dcterms:modified xsi:type="dcterms:W3CDTF">2019-11-16T17:04:33Z</dcterms:modified>
</cp:coreProperties>
</file>