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50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04800" y="381000"/>
            <a:ext cx="8153400" cy="5715000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সুদৃষ্টি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কামনা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করছি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মাননীয়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প্রধানমন্ত্রি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শেখ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হাসিনার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ভিশন</a:t>
            </a:r>
            <a:r>
              <a:rPr lang="en-US" sz="2000" dirty="0" smtClean="0">
                <a:solidFill>
                  <a:srgbClr val="00B050"/>
                </a:solidFill>
              </a:rPr>
              <a:t> ২০২১ </a:t>
            </a: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বাস্তবায়নে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যেখানে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আইসিটি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শিক্ষার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বিকল্প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নেই</a:t>
            </a:r>
            <a:r>
              <a:rPr lang="en-US" sz="2000" dirty="0" smtClean="0">
                <a:solidFill>
                  <a:srgbClr val="00B050"/>
                </a:solidFill>
              </a:rPr>
              <a:t> ,</a:t>
            </a:r>
            <a:r>
              <a:rPr lang="en-US" sz="2000" dirty="0" err="1" smtClean="0">
                <a:solidFill>
                  <a:srgbClr val="00B050"/>
                </a:solidFill>
              </a:rPr>
              <a:t>সেখানে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মাদ্রাসার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দাখিল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স্তরে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বিজ্ঞান</a:t>
            </a:r>
            <a:r>
              <a:rPr lang="en-US" sz="2000" dirty="0" smtClean="0">
                <a:solidFill>
                  <a:srgbClr val="00B050"/>
                </a:solidFill>
              </a:rPr>
              <a:t>   </a:t>
            </a: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বিভাগের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শিক্ষার্থিদের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পাঠ্য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তালিকায়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আইসিটি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বিষয়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নেই</a:t>
            </a:r>
            <a:r>
              <a:rPr lang="en-US" sz="2000" dirty="0" smtClean="0">
                <a:solidFill>
                  <a:srgbClr val="00B050"/>
                </a:solidFill>
              </a:rPr>
              <a:t> ।</a:t>
            </a:r>
          </a:p>
          <a:p>
            <a:pPr algn="ctr"/>
            <a:r>
              <a:rPr lang="en-US" sz="2000" dirty="0" err="1" smtClean="0">
                <a:solidFill>
                  <a:srgbClr val="00B050"/>
                </a:solidFill>
              </a:rPr>
              <a:t>বিষয়টি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উপরের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মহলকে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ভেবে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দেখার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সবিনয়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অনুরোধ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করছি</a:t>
            </a:r>
            <a:r>
              <a:rPr lang="en-US" sz="2000" dirty="0" smtClean="0">
                <a:solidFill>
                  <a:srgbClr val="00B050"/>
                </a:solidFill>
              </a:rPr>
              <a:t> । </a:t>
            </a:r>
          </a:p>
          <a:p>
            <a:pPr algn="ctr"/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                                                  </a:t>
            </a:r>
            <a:r>
              <a:rPr lang="en-US" dirty="0" err="1" smtClean="0">
                <a:solidFill>
                  <a:srgbClr val="FFFF00"/>
                </a:solidFill>
              </a:rPr>
              <a:t>নিবেদক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                                                  </a:t>
            </a:r>
            <a:r>
              <a:rPr lang="en-US" dirty="0" err="1" smtClean="0">
                <a:solidFill>
                  <a:srgbClr val="FFFF00"/>
                </a:solidFill>
              </a:rPr>
              <a:t>গোলাম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ফারুক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                                                 </a:t>
            </a:r>
            <a:r>
              <a:rPr lang="en-US" dirty="0" err="1" smtClean="0">
                <a:solidFill>
                  <a:srgbClr val="FFFF00"/>
                </a:solidFill>
              </a:rPr>
              <a:t>সাধারণ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সম্পাদক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বকশিগঞ্জ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                                                 </a:t>
            </a:r>
            <a:r>
              <a:rPr lang="en-US" dirty="0" err="1" smtClean="0">
                <a:solidFill>
                  <a:srgbClr val="FFFF00"/>
                </a:solidFill>
              </a:rPr>
              <a:t>সেকেন্ডারী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আইসিটি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dirty="0" err="1" smtClean="0">
                <a:solidFill>
                  <a:srgbClr val="FFFF00"/>
                </a:solidFill>
              </a:rPr>
              <a:t>টিচার্স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                                                  </a:t>
            </a:r>
            <a:r>
              <a:rPr lang="en-US" dirty="0" err="1" smtClean="0">
                <a:solidFill>
                  <a:srgbClr val="FFFF00"/>
                </a:solidFill>
              </a:rPr>
              <a:t>ডেভেলপমেন্ট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এসোসিয়েশন</a:t>
            </a:r>
            <a:r>
              <a:rPr lang="en-US" dirty="0" smtClean="0">
                <a:solidFill>
                  <a:srgbClr val="FFFF00"/>
                </a:solidFill>
              </a:rPr>
              <a:t> ,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                                                </a:t>
            </a:r>
            <a:r>
              <a:rPr lang="en-US" dirty="0" err="1" smtClean="0">
                <a:solidFill>
                  <a:srgbClr val="FFFF00"/>
                </a:solidFill>
              </a:rPr>
              <a:t>বকশিগঞ্জ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জামাল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পুর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 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60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</dc:creator>
  <cp:lastModifiedBy>HC</cp:lastModifiedBy>
  <cp:revision>28</cp:revision>
  <dcterms:created xsi:type="dcterms:W3CDTF">2006-08-16T00:00:00Z</dcterms:created>
  <dcterms:modified xsi:type="dcterms:W3CDTF">2019-11-16T12:30:21Z</dcterms:modified>
</cp:coreProperties>
</file>