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59" r:id="rId4"/>
    <p:sldId id="292" r:id="rId5"/>
    <p:sldId id="262" r:id="rId6"/>
    <p:sldId id="280" r:id="rId7"/>
    <p:sldId id="270" r:id="rId8"/>
    <p:sldId id="273" r:id="rId9"/>
    <p:sldId id="289" r:id="rId10"/>
    <p:sldId id="285" r:id="rId11"/>
    <p:sldId id="274" r:id="rId12"/>
    <p:sldId id="290" r:id="rId13"/>
    <p:sldId id="276" r:id="rId14"/>
    <p:sldId id="284" r:id="rId15"/>
    <p:sldId id="286" r:id="rId16"/>
    <p:sldId id="287" r:id="rId17"/>
    <p:sldId id="275" r:id="rId18"/>
    <p:sldId id="277" r:id="rId19"/>
    <p:sldId id="278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00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4F2F-F724-4B14-ABEA-2663C699E1CD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9523B-C535-44C2-806E-72E08B40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9523B-C535-44C2-806E-72E08B4000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7D0-1FCF-41EF-9DBF-F3C86CD9CA7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DCCF-DDBC-481E-970D-A0052F0B6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-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8600"/>
            <a:ext cx="8782050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352800"/>
            <a:ext cx="8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57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-formula-metric-briti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399"/>
            <a:ext cx="8534400" cy="495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534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      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10200" y="838200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                                   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7315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(BMI) 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নির্ণয়ঃ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3048000"/>
            <a:ext cx="792480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লোকের উচ্চতা ১৫০ সেমিঃ ওজন ৬০ কজি তাহার বি এম আই মান হ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চ্ছে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43400"/>
            <a:ext cx="5410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১৫০ সে,মি = ১.৫ মিটার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54864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এম আই = ৬০ / (১.৫)২ </a:t>
            </a:r>
          </a:p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২৬.৬৬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ody-max-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772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0"/>
            <a:ext cx="394531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152400"/>
            <a:ext cx="4604990" cy="25908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28575">
            <a:noFill/>
          </a:ln>
          <a:scene3d>
            <a:camera prst="perspectiveAbove"/>
            <a:lightRig rig="threePt" dir="t"/>
          </a:scene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533401" y="3810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648200"/>
            <a:ext cx="76200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লোকের উচ্চতা ৫ফুট ১০ ইঞ্চি  এবং ওজন  ৬৫ কেজি , লোকটির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1" y="228600"/>
            <a:ext cx="5334000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এম আই মান নির্দেশিকাঃ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828800"/>
            <a:ext cx="8305800" cy="41549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১৮.৫ -এর নিচে = ওজন কম ।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১৮.৫ – ২৪.৯  = সুস্বাস্থ্যের অধিকারী । </a:t>
            </a:r>
          </a:p>
          <a:p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২৫ – ২৯.৯    = শরীরের ওজন অতিরিক্ত । </a:t>
            </a:r>
          </a:p>
          <a:p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৩০ – ৩৪.৯    = মোটা হওয়ার প্রথম স্তর ।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৩৫ – ৩৯.৯    = মোটা হওয়ার দ্বিতীয় স্তর ।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 – এর উওপরে = অতিরিক্ত মোটাত্ব 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-Chart-calcu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200400"/>
            <a:ext cx="4114800" cy="830997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800600"/>
            <a:ext cx="8077200" cy="1323439"/>
          </a:xfrm>
          <a:prstGeom prst="rect">
            <a:avLst/>
          </a:prstGeom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 তিনজন লোকের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১৭, ২৯, ৪৯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তাহাদের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57200"/>
            <a:ext cx="5234593" cy="213151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533400" y="381000"/>
            <a:ext cx="2667000" cy="238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266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/>
              <a:t>   </a:t>
            </a:r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4538422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514600"/>
            <a:ext cx="5048177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Body  Mass 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Iendex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1" y="3276600"/>
            <a:ext cx="5715000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4114800"/>
            <a:ext cx="6781800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=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(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২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020212"/>
            <a:ext cx="7467600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M I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5943600"/>
            <a:ext cx="4191000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সুস্বাস্থ্যের অধিকারী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v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52401"/>
            <a:ext cx="3352800" cy="1905000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 rot="602540">
            <a:off x="4495800" y="457200"/>
            <a:ext cx="838200" cy="63703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962400"/>
            <a:ext cx="7086600" cy="2123658"/>
          </a:xfrm>
          <a:prstGeom prst="rect">
            <a:avLst/>
          </a:prstGeom>
          <a:noFill/>
          <a:ln w="57150">
            <a:noFill/>
          </a:ln>
          <a:scene3d>
            <a:camera prst="perspectiveAbove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আমাদের জীবনে বি এম আই এর মান জানার প্রয়োজনীয়তার একটি  তালিকা তৈরি করে আনবে ।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9793676_438341876597186_807928353192411136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"/>
            <a:ext cx="5029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1" y="3810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9530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24000"/>
            <a:ext cx="23622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6(pic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524000"/>
            <a:ext cx="1027906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1200" y="1523999"/>
            <a:ext cx="2362200" cy="7620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IN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971800"/>
            <a:ext cx="4953000" cy="326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মোঃমিজানুর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 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অধ্যাপক (জীববিজ্ঞান)</a:t>
            </a:r>
          </a:p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জাকের মঞ্জিল আলীয়া কামিল মাদ্রাসা </a:t>
            </a:r>
          </a:p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জাকের মঞ্জিল-৭৮২২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সাদরপুর , ফারিদপুর। </a:t>
            </a:r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০১৮১৮২৬২৩৮৯   </a:t>
            </a:r>
            <a:endParaRPr lang="bn-IN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index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58000" y="1524000"/>
            <a:ext cx="12954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410200" y="3048000"/>
            <a:ext cx="3429000" cy="30323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খাদ্য,পুষ্টি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60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07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/২০১৯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962400"/>
            <a:ext cx="853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8034336_618146381713372_74087923482460529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352800"/>
            <a:ext cx="853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   </a:t>
            </a:r>
            <a:r>
              <a:rPr lang="en-US" sz="199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3200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40398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4953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আমরা শক্তি পাই কী থেকে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7772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80682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পুষ্টি উপাদান থেকে নির্গত শক্তি কোন ধরনের শক্তি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562600"/>
            <a:ext cx="38979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তাপ শক্তির একক কী ।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jjad05_1371135123_1-fat-k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419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muktadir_1290978912_3-Skinny-Arnold-Schwarzenegger--20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4800"/>
            <a:ext cx="4038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4572000"/>
            <a:ext cx="8458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চর্বির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685800"/>
            <a:ext cx="5638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505200"/>
            <a:ext cx="70104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3886200" cy="110799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4800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আমরা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8077200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B M I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২। B M I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                                        ৩। B M I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 B M I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এর মান নির্দেশিকা থেকে সঠিক পুষ্টি গ্রহন ও ব্যায়ামের মাধ্যমে ওজন স্বাস্থ্যসম্মত মানে রাখতে পারব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325243-3d-illustration-of-modern-roadsign-cubes-signpost-of-BMI-Body-Mass-Index-button-Stock-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9248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চর্বির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জীবনযাপনে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সুস্বাস্থ্য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দৈঘ্যের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চর্বির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পরিমানগত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657600"/>
            <a:ext cx="76962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এম আই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BMI)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সুস্বাস্থ্যের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1" y="3124200"/>
            <a:ext cx="3886199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০৩ মিনিট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799" y="5029200"/>
            <a:ext cx="7010401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81000"/>
            <a:ext cx="32004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1000"/>
            <a:ext cx="4876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500</Words>
  <Application>Microsoft Office PowerPoint</Application>
  <PresentationFormat>On-screen Show (4:3)</PresentationFormat>
  <Paragraphs>68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250</cp:revision>
  <dcterms:created xsi:type="dcterms:W3CDTF">2017-10-04T04:28:41Z</dcterms:created>
  <dcterms:modified xsi:type="dcterms:W3CDTF">2019-11-17T15:48:05Z</dcterms:modified>
</cp:coreProperties>
</file>