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792" r:id="rId4"/>
    <p:sldMasterId id="2147483804" r:id="rId5"/>
    <p:sldMasterId id="2147483816" r:id="rId6"/>
    <p:sldMasterId id="2147483828" r:id="rId7"/>
  </p:sldMasterIdLst>
  <p:notesMasterIdLst>
    <p:notesMasterId r:id="rId21"/>
  </p:notesMasterIdLst>
  <p:sldIdLst>
    <p:sldId id="291" r:id="rId8"/>
    <p:sldId id="292" r:id="rId9"/>
    <p:sldId id="266" r:id="rId10"/>
    <p:sldId id="277" r:id="rId11"/>
    <p:sldId id="294" r:id="rId12"/>
    <p:sldId id="296" r:id="rId13"/>
    <p:sldId id="278" r:id="rId14"/>
    <p:sldId id="279" r:id="rId15"/>
    <p:sldId id="269" r:id="rId16"/>
    <p:sldId id="299" r:id="rId17"/>
    <p:sldId id="300" r:id="rId18"/>
    <p:sldId id="297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1" clrIdx="0"/>
  <p:cmAuthor id="1" name="Windows User" initials="WU" lastIdx="0" clrIdx="1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06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8B62F-1F3C-485C-8B6C-F4C4D5B8A813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6B4905-D080-4D4E-8177-C78FD8EF5409}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36E902-FFE5-4BF5-A191-1728521D9EE2}" type="parTrans" cxnId="{17FFC05B-50A5-4EDA-9816-EC29A1768E64}">
      <dgm:prSet/>
      <dgm:spPr/>
      <dgm:t>
        <a:bodyPr/>
        <a:lstStyle/>
        <a:p>
          <a:endParaRPr lang="en-US"/>
        </a:p>
      </dgm:t>
    </dgm:pt>
    <dgm:pt modelId="{19508A3F-6748-434C-87F7-439D6C533D72}" type="sibTrans" cxnId="{17FFC05B-50A5-4EDA-9816-EC29A1768E64}">
      <dgm:prSet/>
      <dgm:spPr/>
      <dgm:t>
        <a:bodyPr/>
        <a:lstStyle/>
        <a:p>
          <a:endParaRPr lang="en-US"/>
        </a:p>
      </dgm:t>
    </dgm:pt>
    <dgm:pt modelId="{59BBD8D5-C553-4B1E-8FFD-F8FBABA1A7E5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নিউক্লিক এসিড মজুদ ওপ্রোটিন সংশ্লেষণ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0111D74-8C67-41F1-BAEB-4751F8547402}" type="parTrans" cxnId="{0CB1C244-471D-45E7-BA3A-D8838A44523B}">
      <dgm:prSet/>
      <dgm:spPr/>
      <dgm:t>
        <a:bodyPr/>
        <a:lstStyle/>
        <a:p>
          <a:endParaRPr lang="en-US"/>
        </a:p>
      </dgm:t>
    </dgm:pt>
    <dgm:pt modelId="{E7A92344-CD23-426D-878C-B9DB23508DA2}" type="sibTrans" cxnId="{0CB1C244-471D-45E7-BA3A-D8838A44523B}">
      <dgm:prSet/>
      <dgm:spPr/>
      <dgm:t>
        <a:bodyPr/>
        <a:lstStyle/>
        <a:p>
          <a:endParaRPr lang="en-US"/>
        </a:p>
      </dgm:t>
    </dgm:pt>
    <dgm:pt modelId="{2741612B-2592-487E-A44E-A811278E42E9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কোষের সব বিপাকীয় কাজ নিয়ন্ত্রণ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C33AE4A-49D7-4F1F-BEC4-D87BB4AE1DAE}" type="parTrans" cxnId="{4A07B552-2327-4B02-938D-03A2D42C563B}">
      <dgm:prSet/>
      <dgm:spPr/>
      <dgm:t>
        <a:bodyPr/>
        <a:lstStyle/>
        <a:p>
          <a:endParaRPr lang="en-US"/>
        </a:p>
      </dgm:t>
    </dgm:pt>
    <dgm:pt modelId="{32AC757D-0C24-4D5B-B07B-F0EB6989B38A}" type="sibTrans" cxnId="{4A07B552-2327-4B02-938D-03A2D42C563B}">
      <dgm:prSet/>
      <dgm:spPr/>
      <dgm:t>
        <a:bodyPr/>
        <a:lstStyle/>
        <a:p>
          <a:endParaRPr lang="en-US"/>
        </a:p>
      </dgm:t>
    </dgm:pt>
    <dgm:pt modelId="{4A376C45-03E1-4545-AEAD-DE06C2457871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বিভিন্ন বস্তুর চলাচল নিয়ন্ত্রণ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AA475D15-7F44-4497-9EA4-8C0D2CD8C6CA}" type="parTrans" cxnId="{B97710E9-7A35-4F28-8037-CEC098192445}">
      <dgm:prSet/>
      <dgm:spPr/>
      <dgm:t>
        <a:bodyPr/>
        <a:lstStyle/>
        <a:p>
          <a:endParaRPr lang="en-US"/>
        </a:p>
      </dgm:t>
    </dgm:pt>
    <dgm:pt modelId="{67CB19B1-1331-47D1-8078-CCFAC0FFC99C}" type="sibTrans" cxnId="{B97710E9-7A35-4F28-8037-CEC098192445}">
      <dgm:prSet/>
      <dgm:spPr/>
      <dgm:t>
        <a:bodyPr/>
        <a:lstStyle/>
        <a:p>
          <a:endParaRPr lang="en-US"/>
        </a:p>
      </dgm:t>
    </dgm:pt>
    <dgm:pt modelId="{65DBBB62-14E8-4E0A-A8AF-BABA38F16851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28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কোষের জৈবিক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কার্যাবলী নিয়ন্ত্রণ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84DCF61-6B19-4262-B371-BCCB5C36F129}" type="parTrans" cxnId="{DD2FD589-D5C2-4E9B-B9BE-8694AD878EBA}">
      <dgm:prSet/>
      <dgm:spPr/>
      <dgm:t>
        <a:bodyPr/>
        <a:lstStyle/>
        <a:p>
          <a:endParaRPr lang="en-US"/>
        </a:p>
      </dgm:t>
    </dgm:pt>
    <dgm:pt modelId="{88F8C144-4392-4426-A494-290A60A17C61}" type="sibTrans" cxnId="{DD2FD589-D5C2-4E9B-B9BE-8694AD878EBA}">
      <dgm:prSet/>
      <dgm:spPr/>
      <dgm:t>
        <a:bodyPr/>
        <a:lstStyle/>
        <a:p>
          <a:endParaRPr lang="en-US"/>
        </a:p>
      </dgm:t>
    </dgm:pt>
    <dgm:pt modelId="{AA3C5D87-2B44-495D-BF73-46D64F6B50D7}">
      <dgm:prSet/>
      <dgm:spPr/>
      <dgm:t>
        <a:bodyPr/>
        <a:lstStyle/>
        <a:p>
          <a:endParaRPr lang="en-US"/>
        </a:p>
      </dgm:t>
    </dgm:pt>
    <dgm:pt modelId="{0CE895F9-3475-4FD5-9DFC-AE667B3FC3A1}" type="parTrans" cxnId="{3A630119-472D-44F4-A9B4-EF107AB6EE6F}">
      <dgm:prSet/>
      <dgm:spPr/>
      <dgm:t>
        <a:bodyPr/>
        <a:lstStyle/>
        <a:p>
          <a:endParaRPr lang="en-US"/>
        </a:p>
      </dgm:t>
    </dgm:pt>
    <dgm:pt modelId="{580486C2-5018-4EB7-86F3-1986472159DF}" type="sibTrans" cxnId="{3A630119-472D-44F4-A9B4-EF107AB6EE6F}">
      <dgm:prSet/>
      <dgm:spPr/>
      <dgm:t>
        <a:bodyPr/>
        <a:lstStyle/>
        <a:p>
          <a:endParaRPr lang="en-US"/>
        </a:p>
      </dgm:t>
    </dgm:pt>
    <dgm:pt modelId="{EFE3A0D0-315B-4E95-8EBF-3B86D36B1937}">
      <dgm:prSet/>
      <dgm:spPr/>
      <dgm:t>
        <a:bodyPr/>
        <a:lstStyle/>
        <a:p>
          <a:endParaRPr lang="en-US"/>
        </a:p>
      </dgm:t>
    </dgm:pt>
    <dgm:pt modelId="{757D29AD-1AF8-41D4-A22C-FB9C75019E14}" type="parTrans" cxnId="{7119E8B3-B527-49CE-8F91-07CC70C447D0}">
      <dgm:prSet/>
      <dgm:spPr/>
      <dgm:t>
        <a:bodyPr/>
        <a:lstStyle/>
        <a:p>
          <a:endParaRPr lang="en-US"/>
        </a:p>
      </dgm:t>
    </dgm:pt>
    <dgm:pt modelId="{02F35702-1006-43BE-A82F-4F4F0E9FF62B}" type="sibTrans" cxnId="{7119E8B3-B527-49CE-8F91-07CC70C447D0}">
      <dgm:prSet/>
      <dgm:spPr/>
      <dgm:t>
        <a:bodyPr/>
        <a:lstStyle/>
        <a:p>
          <a:endParaRPr lang="en-US"/>
        </a:p>
      </dgm:t>
    </dgm:pt>
    <dgm:pt modelId="{D973E35E-1D25-41B8-B5AF-729C1BE21DB6}">
      <dgm:prSet/>
      <dgm:spPr/>
      <dgm:t>
        <a:bodyPr/>
        <a:lstStyle/>
        <a:p>
          <a:endParaRPr lang="en-US" dirty="0"/>
        </a:p>
      </dgm:t>
    </dgm:pt>
    <dgm:pt modelId="{267D58BA-81AD-45DB-88DD-CF02F4548CFC}" type="parTrans" cxnId="{3B0AACD1-CF13-4698-B3AB-5D547DC1A296}">
      <dgm:prSet/>
      <dgm:spPr/>
      <dgm:t>
        <a:bodyPr/>
        <a:lstStyle/>
        <a:p>
          <a:endParaRPr lang="en-US"/>
        </a:p>
      </dgm:t>
    </dgm:pt>
    <dgm:pt modelId="{F8E71D45-4DB0-4329-97AC-09FE4F4B2A77}" type="sibTrans" cxnId="{3B0AACD1-CF13-4698-B3AB-5D547DC1A296}">
      <dgm:prSet/>
      <dgm:spPr/>
      <dgm:t>
        <a:bodyPr/>
        <a:lstStyle/>
        <a:p>
          <a:endParaRPr lang="en-US"/>
        </a:p>
      </dgm:t>
    </dgm:pt>
    <dgm:pt modelId="{A05A978F-7417-49D1-99C7-4E06D1DB285B}">
      <dgm:prSet/>
      <dgm:spPr/>
      <dgm:t>
        <a:bodyPr/>
        <a:lstStyle/>
        <a:p>
          <a:endParaRPr lang="en-US"/>
        </a:p>
      </dgm:t>
    </dgm:pt>
    <dgm:pt modelId="{3E93C97D-B3C6-44D7-8942-9A5254849730}" type="parTrans" cxnId="{8E1557AE-00A3-45C7-93D8-718936275805}">
      <dgm:prSet/>
      <dgm:spPr/>
      <dgm:t>
        <a:bodyPr/>
        <a:lstStyle/>
        <a:p>
          <a:endParaRPr lang="en-US"/>
        </a:p>
      </dgm:t>
    </dgm:pt>
    <dgm:pt modelId="{DA6B865F-DD29-413A-B7D5-C0496BDAD885}" type="sibTrans" cxnId="{8E1557AE-00A3-45C7-93D8-718936275805}">
      <dgm:prSet/>
      <dgm:spPr/>
      <dgm:t>
        <a:bodyPr/>
        <a:lstStyle/>
        <a:p>
          <a:endParaRPr lang="en-US"/>
        </a:p>
      </dgm:t>
    </dgm:pt>
    <dgm:pt modelId="{3CF62056-9009-4C70-84D9-CC15DD487E40}">
      <dgm:prSet/>
      <dgm:spPr/>
      <dgm:t>
        <a:bodyPr/>
        <a:lstStyle/>
        <a:p>
          <a:endParaRPr lang="en-US"/>
        </a:p>
      </dgm:t>
    </dgm:pt>
    <dgm:pt modelId="{5D517EFD-5C26-4C30-BF53-267C1F3334D9}" type="parTrans" cxnId="{F41712F3-5333-419E-8EDE-219A16297AC3}">
      <dgm:prSet/>
      <dgm:spPr/>
      <dgm:t>
        <a:bodyPr/>
        <a:lstStyle/>
        <a:p>
          <a:endParaRPr lang="en-US"/>
        </a:p>
      </dgm:t>
    </dgm:pt>
    <dgm:pt modelId="{874D9FE8-5D1F-40C4-8BAD-A9DDB92893A0}" type="sibTrans" cxnId="{F41712F3-5333-419E-8EDE-219A16297AC3}">
      <dgm:prSet/>
      <dgm:spPr/>
      <dgm:t>
        <a:bodyPr/>
        <a:lstStyle/>
        <a:p>
          <a:endParaRPr lang="en-US"/>
        </a:p>
      </dgm:t>
    </dgm:pt>
    <dgm:pt modelId="{2864CCDB-A61E-487B-BEA8-E8D13255CE00}">
      <dgm:prSet/>
      <dgm:spPr/>
      <dgm:t>
        <a:bodyPr/>
        <a:lstStyle/>
        <a:p>
          <a:endParaRPr lang="en-US"/>
        </a:p>
      </dgm:t>
    </dgm:pt>
    <dgm:pt modelId="{971BF767-353C-4613-9E9B-ECFE5607BC69}" type="parTrans" cxnId="{8B256B90-FEC3-4AFB-8A2F-7E10ADC778DE}">
      <dgm:prSet/>
      <dgm:spPr/>
      <dgm:t>
        <a:bodyPr/>
        <a:lstStyle/>
        <a:p>
          <a:endParaRPr lang="en-US"/>
        </a:p>
      </dgm:t>
    </dgm:pt>
    <dgm:pt modelId="{88C47981-FD9E-464F-9976-A5D7C6989EB2}" type="sibTrans" cxnId="{8B256B90-FEC3-4AFB-8A2F-7E10ADC778DE}">
      <dgm:prSet/>
      <dgm:spPr/>
      <dgm:t>
        <a:bodyPr/>
        <a:lstStyle/>
        <a:p>
          <a:endParaRPr lang="en-US"/>
        </a:p>
      </dgm:t>
    </dgm:pt>
    <dgm:pt modelId="{0CD902A4-9FFB-4BE6-B3BA-0F2EDAC7C5D3}" type="pres">
      <dgm:prSet presAssocID="{A8F8B62F-1F3C-485C-8B6C-F4C4D5B8A8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7DE84A-FB46-4EE5-A01E-1B7590DA592F}" type="pres">
      <dgm:prSet presAssocID="{136B4905-D080-4D4E-8177-C78FD8EF5409}" presName="centerShape" presStyleLbl="node0" presStyleIdx="0" presStyleCnt="1"/>
      <dgm:spPr/>
      <dgm:t>
        <a:bodyPr/>
        <a:lstStyle/>
        <a:p>
          <a:endParaRPr lang="en-US"/>
        </a:p>
      </dgm:t>
    </dgm:pt>
    <dgm:pt modelId="{820F0E89-8D66-4583-BBE5-124AD4DAD888}" type="pres">
      <dgm:prSet presAssocID="{50111D74-8C67-41F1-BAEB-4751F8547402}" presName="parTrans" presStyleLbl="sibTrans2D1" presStyleIdx="0" presStyleCnt="4"/>
      <dgm:spPr/>
      <dgm:t>
        <a:bodyPr/>
        <a:lstStyle/>
        <a:p>
          <a:endParaRPr lang="en-US"/>
        </a:p>
      </dgm:t>
    </dgm:pt>
    <dgm:pt modelId="{ED889656-B783-4DAA-B2A8-E2B76AC7E495}" type="pres">
      <dgm:prSet presAssocID="{50111D74-8C67-41F1-BAEB-4751F854740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DCE79F1-94D0-418C-BFF6-E978C04B6557}" type="pres">
      <dgm:prSet presAssocID="{59BBD8D5-C553-4B1E-8FFD-F8FBABA1A7E5}" presName="node" presStyleLbl="node1" presStyleIdx="0" presStyleCnt="4" custScaleX="215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AA628-B0AE-4363-B901-580CE89B3EED}" type="pres">
      <dgm:prSet presAssocID="{AC33AE4A-49D7-4F1F-BEC4-D87BB4AE1DAE}" presName="parTrans" presStyleLbl="sibTrans2D1" presStyleIdx="1" presStyleCnt="4"/>
      <dgm:spPr/>
      <dgm:t>
        <a:bodyPr/>
        <a:lstStyle/>
        <a:p>
          <a:endParaRPr lang="en-US"/>
        </a:p>
      </dgm:t>
    </dgm:pt>
    <dgm:pt modelId="{F976D455-0128-458B-80CD-5C1F17BE9D5A}" type="pres">
      <dgm:prSet presAssocID="{AC33AE4A-49D7-4F1F-BEC4-D87BB4AE1DA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FDC4887-5F09-4439-8775-740A573FBE40}" type="pres">
      <dgm:prSet presAssocID="{2741612B-2592-487E-A44E-A811278E42E9}" presName="node" presStyleLbl="node1" presStyleIdx="1" presStyleCnt="4" custScaleX="193205" custScaleY="120397" custRadScaleRad="140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FB4B9-C0D9-4A29-8555-A5A16A88B963}" type="pres">
      <dgm:prSet presAssocID="{AA475D15-7F44-4497-9EA4-8C0D2CD8C6CA}" presName="parTrans" presStyleLbl="sibTrans2D1" presStyleIdx="2" presStyleCnt="4" custScaleX="208291" custLinFactNeighborY="6787"/>
      <dgm:spPr/>
      <dgm:t>
        <a:bodyPr/>
        <a:lstStyle/>
        <a:p>
          <a:endParaRPr lang="en-US"/>
        </a:p>
      </dgm:t>
    </dgm:pt>
    <dgm:pt modelId="{BAC7BB35-9469-41F9-8DB3-C16D98A1E725}" type="pres">
      <dgm:prSet presAssocID="{AA475D15-7F44-4497-9EA4-8C0D2CD8C6C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E121573-242B-4903-BC7D-C173A990ECC1}" type="pres">
      <dgm:prSet presAssocID="{4A376C45-03E1-4545-AEAD-DE06C2457871}" presName="node" presStyleLbl="node1" presStyleIdx="2" presStyleCnt="4" custScaleX="209900" custScaleY="112573" custRadScaleRad="99571" custRadScaleInc="-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4C9E1-0EF1-4423-9FD9-7A761C407632}" type="pres">
      <dgm:prSet presAssocID="{A84DCF61-6B19-4262-B371-BCCB5C36F12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40EB604E-DF47-453F-9276-475B938196EB}" type="pres">
      <dgm:prSet presAssocID="{A84DCF61-6B19-4262-B371-BCCB5C36F12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14506B1-B0F4-4343-866C-7562B67C0138}" type="pres">
      <dgm:prSet presAssocID="{65DBBB62-14E8-4E0A-A8AF-BABA38F16851}" presName="node" presStyleLbl="node1" presStyleIdx="3" presStyleCnt="4" custScaleX="203814" custScaleY="116911" custRadScaleRad="141780" custRadScaleInc="-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97887F-D24A-476E-9CA5-02D77C010640}" type="presOf" srcId="{A84DCF61-6B19-4262-B371-BCCB5C36F129}" destId="{40EB604E-DF47-453F-9276-475B938196EB}" srcOrd="1" destOrd="0" presId="urn:microsoft.com/office/officeart/2005/8/layout/radial5"/>
    <dgm:cxn modelId="{B718A951-F487-45DD-9494-5E0E83540A5F}" type="presOf" srcId="{AA475D15-7F44-4497-9EA4-8C0D2CD8C6CA}" destId="{CB9FB4B9-C0D9-4A29-8555-A5A16A88B963}" srcOrd="0" destOrd="0" presId="urn:microsoft.com/office/officeart/2005/8/layout/radial5"/>
    <dgm:cxn modelId="{87ECDD73-03A4-4FAD-86F3-C2551851434D}" type="presOf" srcId="{A84DCF61-6B19-4262-B371-BCCB5C36F129}" destId="{B934C9E1-0EF1-4423-9FD9-7A761C407632}" srcOrd="0" destOrd="0" presId="urn:microsoft.com/office/officeart/2005/8/layout/radial5"/>
    <dgm:cxn modelId="{E0367AF0-482E-427F-8CB2-671E8C6EA503}" type="presOf" srcId="{AC33AE4A-49D7-4F1F-BEC4-D87BB4AE1DAE}" destId="{F976D455-0128-458B-80CD-5C1F17BE9D5A}" srcOrd="1" destOrd="0" presId="urn:microsoft.com/office/officeart/2005/8/layout/radial5"/>
    <dgm:cxn modelId="{C746949D-18A7-47E1-AF59-6F960BB5783F}" type="presOf" srcId="{A8F8B62F-1F3C-485C-8B6C-F4C4D5B8A813}" destId="{0CD902A4-9FFB-4BE6-B3BA-0F2EDAC7C5D3}" srcOrd="0" destOrd="0" presId="urn:microsoft.com/office/officeart/2005/8/layout/radial5"/>
    <dgm:cxn modelId="{B97710E9-7A35-4F28-8037-CEC098192445}" srcId="{136B4905-D080-4D4E-8177-C78FD8EF5409}" destId="{4A376C45-03E1-4545-AEAD-DE06C2457871}" srcOrd="2" destOrd="0" parTransId="{AA475D15-7F44-4497-9EA4-8C0D2CD8C6CA}" sibTransId="{67CB19B1-1331-47D1-8078-CCFAC0FFC99C}"/>
    <dgm:cxn modelId="{1DBB7B84-A04C-4B6D-8228-49F226C9DB1A}" type="presOf" srcId="{136B4905-D080-4D4E-8177-C78FD8EF5409}" destId="{C27DE84A-FB46-4EE5-A01E-1B7590DA592F}" srcOrd="0" destOrd="0" presId="urn:microsoft.com/office/officeart/2005/8/layout/radial5"/>
    <dgm:cxn modelId="{4A07B552-2327-4B02-938D-03A2D42C563B}" srcId="{136B4905-D080-4D4E-8177-C78FD8EF5409}" destId="{2741612B-2592-487E-A44E-A811278E42E9}" srcOrd="1" destOrd="0" parTransId="{AC33AE4A-49D7-4F1F-BEC4-D87BB4AE1DAE}" sibTransId="{32AC757D-0C24-4D5B-B07B-F0EB6989B38A}"/>
    <dgm:cxn modelId="{62EF196E-52B7-4D4B-B306-EDD9919995FA}" type="presOf" srcId="{4A376C45-03E1-4545-AEAD-DE06C2457871}" destId="{4E121573-242B-4903-BC7D-C173A990ECC1}" srcOrd="0" destOrd="0" presId="urn:microsoft.com/office/officeart/2005/8/layout/radial5"/>
    <dgm:cxn modelId="{67C51A18-39E8-4EE9-8C5D-C7C85829B87D}" type="presOf" srcId="{2741612B-2592-487E-A44E-A811278E42E9}" destId="{4FDC4887-5F09-4439-8775-740A573FBE40}" srcOrd="0" destOrd="0" presId="urn:microsoft.com/office/officeart/2005/8/layout/radial5"/>
    <dgm:cxn modelId="{8E1557AE-00A3-45C7-93D8-718936275805}" srcId="{A8F8B62F-1F3C-485C-8B6C-F4C4D5B8A813}" destId="{A05A978F-7417-49D1-99C7-4E06D1DB285B}" srcOrd="5" destOrd="0" parTransId="{3E93C97D-B3C6-44D7-8942-9A5254849730}" sibTransId="{DA6B865F-DD29-413A-B7D5-C0496BDAD885}"/>
    <dgm:cxn modelId="{DD2FD589-D5C2-4E9B-B9BE-8694AD878EBA}" srcId="{136B4905-D080-4D4E-8177-C78FD8EF5409}" destId="{65DBBB62-14E8-4E0A-A8AF-BABA38F16851}" srcOrd="3" destOrd="0" parTransId="{A84DCF61-6B19-4262-B371-BCCB5C36F129}" sibTransId="{88F8C144-4392-4426-A494-290A60A17C61}"/>
    <dgm:cxn modelId="{F41712F3-5333-419E-8EDE-219A16297AC3}" srcId="{A8F8B62F-1F3C-485C-8B6C-F4C4D5B8A813}" destId="{3CF62056-9009-4C70-84D9-CC15DD487E40}" srcOrd="1" destOrd="0" parTransId="{5D517EFD-5C26-4C30-BF53-267C1F3334D9}" sibTransId="{874D9FE8-5D1F-40C4-8BAD-A9DDB92893A0}"/>
    <dgm:cxn modelId="{EBF4240B-CD35-412F-B1C2-524CF99C60E4}" type="presOf" srcId="{65DBBB62-14E8-4E0A-A8AF-BABA38F16851}" destId="{514506B1-B0F4-4343-866C-7562B67C0138}" srcOrd="0" destOrd="0" presId="urn:microsoft.com/office/officeart/2005/8/layout/radial5"/>
    <dgm:cxn modelId="{C6C9F760-E745-406A-95D6-2176FD388393}" type="presOf" srcId="{AC33AE4A-49D7-4F1F-BEC4-D87BB4AE1DAE}" destId="{947AA628-B0AE-4363-B901-580CE89B3EED}" srcOrd="0" destOrd="0" presId="urn:microsoft.com/office/officeart/2005/8/layout/radial5"/>
    <dgm:cxn modelId="{17FFC05B-50A5-4EDA-9816-EC29A1768E64}" srcId="{A8F8B62F-1F3C-485C-8B6C-F4C4D5B8A813}" destId="{136B4905-D080-4D4E-8177-C78FD8EF5409}" srcOrd="0" destOrd="0" parTransId="{C936E902-FFE5-4BF5-A191-1728521D9EE2}" sibTransId="{19508A3F-6748-434C-87F7-439D6C533D72}"/>
    <dgm:cxn modelId="{7119E8B3-B527-49CE-8F91-07CC70C447D0}" srcId="{A8F8B62F-1F3C-485C-8B6C-F4C4D5B8A813}" destId="{EFE3A0D0-315B-4E95-8EBF-3B86D36B1937}" srcOrd="6" destOrd="0" parTransId="{757D29AD-1AF8-41D4-A22C-FB9C75019E14}" sibTransId="{02F35702-1006-43BE-A82F-4F4F0E9FF62B}"/>
    <dgm:cxn modelId="{0CB1C244-471D-45E7-BA3A-D8838A44523B}" srcId="{136B4905-D080-4D4E-8177-C78FD8EF5409}" destId="{59BBD8D5-C553-4B1E-8FFD-F8FBABA1A7E5}" srcOrd="0" destOrd="0" parTransId="{50111D74-8C67-41F1-BAEB-4751F8547402}" sibTransId="{E7A92344-CD23-426D-878C-B9DB23508DA2}"/>
    <dgm:cxn modelId="{33F3161E-30C4-4D83-A296-B003F7CB7717}" type="presOf" srcId="{59BBD8D5-C553-4B1E-8FFD-F8FBABA1A7E5}" destId="{EDCE79F1-94D0-418C-BFF6-E978C04B6557}" srcOrd="0" destOrd="0" presId="urn:microsoft.com/office/officeart/2005/8/layout/radial5"/>
    <dgm:cxn modelId="{3B0AACD1-CF13-4698-B3AB-5D547DC1A296}" srcId="{A8F8B62F-1F3C-485C-8B6C-F4C4D5B8A813}" destId="{D973E35E-1D25-41B8-B5AF-729C1BE21DB6}" srcOrd="4" destOrd="0" parTransId="{267D58BA-81AD-45DB-88DD-CF02F4548CFC}" sibTransId="{F8E71D45-4DB0-4329-97AC-09FE4F4B2A77}"/>
    <dgm:cxn modelId="{02E27FDE-97B4-4D94-A80D-F9EBD8C6EDDE}" type="presOf" srcId="{50111D74-8C67-41F1-BAEB-4751F8547402}" destId="{ED889656-B783-4DAA-B2A8-E2B76AC7E495}" srcOrd="1" destOrd="0" presId="urn:microsoft.com/office/officeart/2005/8/layout/radial5"/>
    <dgm:cxn modelId="{C8EAD287-546A-4D62-99C2-771DC197C906}" type="presOf" srcId="{50111D74-8C67-41F1-BAEB-4751F8547402}" destId="{820F0E89-8D66-4583-BBE5-124AD4DAD888}" srcOrd="0" destOrd="0" presId="urn:microsoft.com/office/officeart/2005/8/layout/radial5"/>
    <dgm:cxn modelId="{9C6A8083-EBF7-4447-919A-4FCDC45442C0}" type="presOf" srcId="{AA475D15-7F44-4497-9EA4-8C0D2CD8C6CA}" destId="{BAC7BB35-9469-41F9-8DB3-C16D98A1E725}" srcOrd="1" destOrd="0" presId="urn:microsoft.com/office/officeart/2005/8/layout/radial5"/>
    <dgm:cxn modelId="{3A630119-472D-44F4-A9B4-EF107AB6EE6F}" srcId="{A8F8B62F-1F3C-485C-8B6C-F4C4D5B8A813}" destId="{AA3C5D87-2B44-495D-BF73-46D64F6B50D7}" srcOrd="3" destOrd="0" parTransId="{0CE895F9-3475-4FD5-9DFC-AE667B3FC3A1}" sibTransId="{580486C2-5018-4EB7-86F3-1986472159DF}"/>
    <dgm:cxn modelId="{8B256B90-FEC3-4AFB-8A2F-7E10ADC778DE}" srcId="{A8F8B62F-1F3C-485C-8B6C-F4C4D5B8A813}" destId="{2864CCDB-A61E-487B-BEA8-E8D13255CE00}" srcOrd="2" destOrd="0" parTransId="{971BF767-353C-4613-9E9B-ECFE5607BC69}" sibTransId="{88C47981-FD9E-464F-9976-A5D7C6989EB2}"/>
    <dgm:cxn modelId="{50A001A8-158B-4558-823B-572015F2AF36}" type="presParOf" srcId="{0CD902A4-9FFB-4BE6-B3BA-0F2EDAC7C5D3}" destId="{C27DE84A-FB46-4EE5-A01E-1B7590DA592F}" srcOrd="0" destOrd="0" presId="urn:microsoft.com/office/officeart/2005/8/layout/radial5"/>
    <dgm:cxn modelId="{B95F0A76-14CA-4590-91B8-A9FF0B969F61}" type="presParOf" srcId="{0CD902A4-9FFB-4BE6-B3BA-0F2EDAC7C5D3}" destId="{820F0E89-8D66-4583-BBE5-124AD4DAD888}" srcOrd="1" destOrd="0" presId="urn:microsoft.com/office/officeart/2005/8/layout/radial5"/>
    <dgm:cxn modelId="{051CEDB7-34F2-4A1A-90A9-000C0200E873}" type="presParOf" srcId="{820F0E89-8D66-4583-BBE5-124AD4DAD888}" destId="{ED889656-B783-4DAA-B2A8-E2B76AC7E495}" srcOrd="0" destOrd="0" presId="urn:microsoft.com/office/officeart/2005/8/layout/radial5"/>
    <dgm:cxn modelId="{4B5A2730-A3B0-47A2-8827-BCDFBD8E0B92}" type="presParOf" srcId="{0CD902A4-9FFB-4BE6-B3BA-0F2EDAC7C5D3}" destId="{EDCE79F1-94D0-418C-BFF6-E978C04B6557}" srcOrd="2" destOrd="0" presId="urn:microsoft.com/office/officeart/2005/8/layout/radial5"/>
    <dgm:cxn modelId="{09F651DF-B11A-42E0-96A3-ACEDD5D0F308}" type="presParOf" srcId="{0CD902A4-9FFB-4BE6-B3BA-0F2EDAC7C5D3}" destId="{947AA628-B0AE-4363-B901-580CE89B3EED}" srcOrd="3" destOrd="0" presId="urn:microsoft.com/office/officeart/2005/8/layout/radial5"/>
    <dgm:cxn modelId="{AE1E636D-62AF-45BB-9CBB-20AB9D971294}" type="presParOf" srcId="{947AA628-B0AE-4363-B901-580CE89B3EED}" destId="{F976D455-0128-458B-80CD-5C1F17BE9D5A}" srcOrd="0" destOrd="0" presId="urn:microsoft.com/office/officeart/2005/8/layout/radial5"/>
    <dgm:cxn modelId="{1E25A9BF-2CB9-44BA-BD10-88FC964B0405}" type="presParOf" srcId="{0CD902A4-9FFB-4BE6-B3BA-0F2EDAC7C5D3}" destId="{4FDC4887-5F09-4439-8775-740A573FBE40}" srcOrd="4" destOrd="0" presId="urn:microsoft.com/office/officeart/2005/8/layout/radial5"/>
    <dgm:cxn modelId="{C1AC8729-13C0-4F56-B037-FDDDC5272206}" type="presParOf" srcId="{0CD902A4-9FFB-4BE6-B3BA-0F2EDAC7C5D3}" destId="{CB9FB4B9-C0D9-4A29-8555-A5A16A88B963}" srcOrd="5" destOrd="0" presId="urn:microsoft.com/office/officeart/2005/8/layout/radial5"/>
    <dgm:cxn modelId="{16664CFC-6EC2-4707-BA34-DAC2AAC9E871}" type="presParOf" srcId="{CB9FB4B9-C0D9-4A29-8555-A5A16A88B963}" destId="{BAC7BB35-9469-41F9-8DB3-C16D98A1E725}" srcOrd="0" destOrd="0" presId="urn:microsoft.com/office/officeart/2005/8/layout/radial5"/>
    <dgm:cxn modelId="{83BCA8D7-3764-4610-A345-B507B1054362}" type="presParOf" srcId="{0CD902A4-9FFB-4BE6-B3BA-0F2EDAC7C5D3}" destId="{4E121573-242B-4903-BC7D-C173A990ECC1}" srcOrd="6" destOrd="0" presId="urn:microsoft.com/office/officeart/2005/8/layout/radial5"/>
    <dgm:cxn modelId="{690A31BD-F821-48B1-A3EF-E10C64DF1599}" type="presParOf" srcId="{0CD902A4-9FFB-4BE6-B3BA-0F2EDAC7C5D3}" destId="{B934C9E1-0EF1-4423-9FD9-7A761C407632}" srcOrd="7" destOrd="0" presId="urn:microsoft.com/office/officeart/2005/8/layout/radial5"/>
    <dgm:cxn modelId="{00BD8168-0270-4B2D-82E3-B341CACDF592}" type="presParOf" srcId="{B934C9E1-0EF1-4423-9FD9-7A761C407632}" destId="{40EB604E-DF47-453F-9276-475B938196EB}" srcOrd="0" destOrd="0" presId="urn:microsoft.com/office/officeart/2005/8/layout/radial5"/>
    <dgm:cxn modelId="{415A9D2C-6754-4850-85F9-A5C7604BC7ED}" type="presParOf" srcId="{0CD902A4-9FFB-4BE6-B3BA-0F2EDAC7C5D3}" destId="{514506B1-B0F4-4343-866C-7562B67C013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DE84A-FB46-4EE5-A01E-1B7590DA592F}">
      <dsp:nvSpPr>
        <dsp:cNvPr id="0" name=""/>
        <dsp:cNvSpPr/>
      </dsp:nvSpPr>
      <dsp:spPr>
        <a:xfrm>
          <a:off x="4622461" y="2058867"/>
          <a:ext cx="1502791" cy="150279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endParaRPr lang="en-US" sz="5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2540" y="2278946"/>
        <a:ext cx="1062633" cy="1062633"/>
      </dsp:txXfrm>
    </dsp:sp>
    <dsp:sp modelId="{820F0E89-8D66-4583-BBE5-124AD4DAD888}">
      <dsp:nvSpPr>
        <dsp:cNvPr id="0" name=""/>
        <dsp:cNvSpPr/>
      </dsp:nvSpPr>
      <dsp:spPr>
        <a:xfrm rot="16200000">
          <a:off x="5214797" y="1512281"/>
          <a:ext cx="318121" cy="510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262515" y="1662189"/>
        <a:ext cx="222685" cy="306569"/>
      </dsp:txXfrm>
    </dsp:sp>
    <dsp:sp modelId="{EDCE79F1-94D0-418C-BFF6-E978C04B6557}">
      <dsp:nvSpPr>
        <dsp:cNvPr id="0" name=""/>
        <dsp:cNvSpPr/>
      </dsp:nvSpPr>
      <dsp:spPr>
        <a:xfrm>
          <a:off x="3754351" y="-44153"/>
          <a:ext cx="3239012" cy="150279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নিউক্লিক এসিড মজুদ ওপ্রোটিন সংশ্লেষণ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228693" y="175926"/>
        <a:ext cx="2290328" cy="1062633"/>
      </dsp:txXfrm>
    </dsp:sp>
    <dsp:sp modelId="{947AA628-B0AE-4363-B901-580CE89B3EED}">
      <dsp:nvSpPr>
        <dsp:cNvPr id="0" name=""/>
        <dsp:cNvSpPr/>
      </dsp:nvSpPr>
      <dsp:spPr>
        <a:xfrm>
          <a:off x="6291723" y="2554788"/>
          <a:ext cx="401041" cy="510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291723" y="2656978"/>
        <a:ext cx="280729" cy="306569"/>
      </dsp:txXfrm>
    </dsp:sp>
    <dsp:sp modelId="{4FDC4887-5F09-4439-8775-740A573FBE40}">
      <dsp:nvSpPr>
        <dsp:cNvPr id="0" name=""/>
        <dsp:cNvSpPr/>
      </dsp:nvSpPr>
      <dsp:spPr>
        <a:xfrm>
          <a:off x="6881935" y="1905605"/>
          <a:ext cx="2903469" cy="180931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কোষের সব বিপাকীয় কাজ নিয়ন্ত্রণ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307138" y="2170573"/>
        <a:ext cx="2053063" cy="1279380"/>
      </dsp:txXfrm>
    </dsp:sp>
    <dsp:sp modelId="{CB9FB4B9-C0D9-4A29-8555-A5A16A88B963}">
      <dsp:nvSpPr>
        <dsp:cNvPr id="0" name=""/>
        <dsp:cNvSpPr/>
      </dsp:nvSpPr>
      <dsp:spPr>
        <a:xfrm rot="5397354">
          <a:off x="5100438" y="3581778"/>
          <a:ext cx="548365" cy="510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177022" y="3607326"/>
        <a:ext cx="395080" cy="306569"/>
      </dsp:txXfrm>
    </dsp:sp>
    <dsp:sp modelId="{4E121573-242B-4903-BC7D-C173A990ECC1}">
      <dsp:nvSpPr>
        <dsp:cNvPr id="0" name=""/>
        <dsp:cNvSpPr/>
      </dsp:nvSpPr>
      <dsp:spPr>
        <a:xfrm>
          <a:off x="3798289" y="4058392"/>
          <a:ext cx="3154360" cy="169173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বিভিন্ন বস্তুর চলাচল নিয়ন্ত্রণ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4260234" y="4306141"/>
        <a:ext cx="2230470" cy="1196240"/>
      </dsp:txXfrm>
    </dsp:sp>
    <dsp:sp modelId="{B934C9E1-0EF1-4423-9FD9-7A761C407632}">
      <dsp:nvSpPr>
        <dsp:cNvPr id="0" name=""/>
        <dsp:cNvSpPr/>
      </dsp:nvSpPr>
      <dsp:spPr>
        <a:xfrm rot="10778616">
          <a:off x="4098325" y="2561571"/>
          <a:ext cx="370404" cy="510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209445" y="2663415"/>
        <a:ext cx="259283" cy="306569"/>
      </dsp:txXfrm>
    </dsp:sp>
    <dsp:sp modelId="{514506B1-B0F4-4343-866C-7562B67C0138}">
      <dsp:nvSpPr>
        <dsp:cNvPr id="0" name=""/>
        <dsp:cNvSpPr/>
      </dsp:nvSpPr>
      <dsp:spPr>
        <a:xfrm>
          <a:off x="860802" y="1950345"/>
          <a:ext cx="3062900" cy="175692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কোষের জৈবিক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কার্যাবলী নিয়ন্ত্রণ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09353" y="2207641"/>
        <a:ext cx="2165798" cy="1242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FD2E1-42D8-4CD6-B15A-F7E45822CEA9}" type="datetimeFigureOut">
              <a:rPr lang="en-GB" smtClean="0"/>
              <a:pPr/>
              <a:t>17/11/2019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7BC98-FB76-4C88-B482-E236984FC3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0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952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629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4396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4661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7414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2368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4069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9672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3600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0649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6745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5601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3575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3905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791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0867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7045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5026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7351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5205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9194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3817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31169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0880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2968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9619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9394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56382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2626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9799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74672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9797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8052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30354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37349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63575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67481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1259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16472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8189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97427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0115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47666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9570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462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28399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55998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90548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56528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20138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40572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81899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9742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01150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476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3144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95700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28399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55998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90548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56528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20138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40572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81899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97427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011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61869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47666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95700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28399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55998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90548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56528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20138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4057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1555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2009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1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6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8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51" y="1625532"/>
            <a:ext cx="7938655" cy="3744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872249"/>
            <a:ext cx="4572000" cy="746356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85732"/>
            <a:r>
              <a:rPr lang="bn-BD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 </a:t>
            </a:r>
            <a:endParaRPr lang="en-US" sz="44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94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857881"/>
            <a:ext cx="2971800" cy="6212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26" y="137084"/>
            <a:ext cx="2947122" cy="2062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245831" y="2819400"/>
            <a:ext cx="5345394" cy="9242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মডেল তৈরি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58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0325" y="429641"/>
            <a:ext cx="188422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453" y="195853"/>
            <a:ext cx="1723899" cy="13988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618" y="1149887"/>
            <a:ext cx="1030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1)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কোথায় নিউক্লিয়াস থাকে না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723" y="1870326"/>
            <a:ext cx="1919848" cy="6095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RBC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9926" y="1856468"/>
            <a:ext cx="2773334" cy="6095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3160" y="1859353"/>
            <a:ext cx="3017857" cy="6095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দেহকোষ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8832" y="1870324"/>
            <a:ext cx="1883431" cy="6095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WBC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325" y="2950978"/>
            <a:ext cx="1030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জেলির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0401" y="3549594"/>
            <a:ext cx="2055679" cy="6095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রন্ধ্র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64476" y="3535736"/>
            <a:ext cx="2773334" cy="6095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নিউক্লিওলাস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17710" y="3538621"/>
            <a:ext cx="3017857" cy="6095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ক্রোমোসোম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53382" y="3549592"/>
            <a:ext cx="1969778" cy="6095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নিউক্লিওপ্লাজম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723" y="4585814"/>
            <a:ext cx="1030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নিউক্লিয়ার ঝিল্লি কত স্তর বিশিষ্ট?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0401" y="5159568"/>
            <a:ext cx="1413165" cy="6095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77809" y="5170589"/>
            <a:ext cx="1763173" cy="6095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7710" y="5148595"/>
            <a:ext cx="1664981" cy="6095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53382" y="5159566"/>
            <a:ext cx="1482439" cy="6095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1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6" grpId="1" animBg="1"/>
      <p:bldP spid="17" grpId="0"/>
      <p:bldP spid="18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2"/>
          <a:stretch/>
        </p:blipFill>
        <p:spPr>
          <a:xfrm>
            <a:off x="0" y="501445"/>
            <a:ext cx="3920490" cy="249090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24200" y="1147573"/>
            <a:ext cx="35052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4103" y="2895600"/>
            <a:ext cx="5345394" cy="9242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লিখে আনবে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45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5486400" cy="548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48200" y="3810000"/>
            <a:ext cx="35052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35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4857" y="3581402"/>
            <a:ext cx="5139666" cy="1546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74" tIns="34289" rIns="68574" bIns="34289" rtlCol="0">
            <a:spAutoFit/>
          </a:bodyPr>
          <a:lstStyle/>
          <a:p>
            <a:pPr defTabSz="685732"/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নবম-দশম </a:t>
            </a:r>
          </a:p>
          <a:p>
            <a:pPr defTabSz="685732"/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</a:p>
          <a:p>
            <a:pPr defTabSz="685732"/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দ্বিতীয় (জীব কোষ ও টিস্যু) </a:t>
            </a:r>
            <a:endParaRPr lang="bn-BD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defTabSz="685732"/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ক্লাস-</a:t>
            </a:r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bn-BD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4" y="1634342"/>
            <a:ext cx="2633951" cy="3412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6934" y="1046222"/>
            <a:ext cx="5139666" cy="22236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সম্পাদনা: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685732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আহমদ মাহফুজ মাহবুব</a:t>
            </a:r>
          </a:p>
          <a:p>
            <a:pPr algn="ctr" defTabSz="685732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সিনিয়র  প্রভাষক (প্রাণিবিজ্ঞান)</a:t>
            </a:r>
          </a:p>
          <a:p>
            <a:pPr algn="ctr" defTabSz="685732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জীববিজ্ঞান বিভাগ  </a:t>
            </a:r>
          </a:p>
          <a:p>
            <a:pPr algn="ctr" defTabSz="685732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ক্যামব্রিয়ান   স্কুল অ্যান্ড  কলেজ , ঢাকা </a:t>
            </a:r>
          </a:p>
        </p:txBody>
      </p:sp>
    </p:spTree>
    <p:extLst>
      <p:ext uri="{BB962C8B-B14F-4D97-AF65-F5344CB8AC3E}">
        <p14:creationId xmlns:p14="http://schemas.microsoft.com/office/powerpoint/2010/main" val="2527194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67" b="92267" l="20000" r="8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0235" r="20714" b="14343"/>
          <a:stretch/>
        </p:blipFill>
        <p:spPr>
          <a:xfrm rot="5400000">
            <a:off x="1235090" y="2155959"/>
            <a:ext cx="3556000" cy="233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83" l="9910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85" r="15778" b="9508"/>
          <a:stretch/>
        </p:blipFill>
        <p:spPr>
          <a:xfrm>
            <a:off x="4648201" y="2462806"/>
            <a:ext cx="2603815" cy="2642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5" b="97826" l="31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09801"/>
            <a:ext cx="2971800" cy="36361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7115" y="5227509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উদ্ভিদ 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3250" y="555908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প্রাণি 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9226700">
            <a:off x="3795331" y="3441121"/>
            <a:ext cx="868920" cy="2701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1511160">
            <a:off x="7332661" y="3253170"/>
            <a:ext cx="1244159" cy="1959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304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কোষর সব জৈবনিক ক্রিয়া বিক্রিয়া নিয়ন্ত্রণ করে কে?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9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 animBg="1"/>
      <p:bldP spid="16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5856" y="2438400"/>
            <a:ext cx="71628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নিউক্লিয়াসের গঠন 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54388"/>
            <a:ext cx="3664750" cy="304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48000" y="1524000"/>
            <a:ext cx="762000" cy="609600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98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85351"/>
            <a:ext cx="2686050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bn-BD" sz="3600" b="1" dirty="0">
                <a:ln w="12700">
                  <a:solidFill>
                    <a:prstClr val="black"/>
                  </a:solidFill>
                </a:ln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b="1" dirty="0">
              <a:ln w="12700">
                <a:solidFill>
                  <a:prstClr val="black"/>
                </a:solidFill>
              </a:ln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590800"/>
            <a:ext cx="8153400" cy="173124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Font typeface="Arial" pitchFamily="34" charset="0"/>
              <a:buChar char="•"/>
            </a:pPr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নিউক্লিয়াস কী তা বলতে পারবে;</a:t>
            </a:r>
          </a:p>
          <a:p>
            <a:pPr marL="257168" indent="-257168" defTabSz="685783">
              <a:buFont typeface="Arial" pitchFamily="34" charset="0"/>
              <a:buChar char="•"/>
            </a:pPr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 গঠন ব্যাখ্যা  করতে  পারবে, </a:t>
            </a:r>
            <a:endParaRPr lang="bn-IN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68" indent="-257168" defTabSz="685783">
              <a:buFont typeface="Arial" pitchFamily="34" charset="0"/>
              <a:buChar char="•"/>
            </a:pPr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 কাজ বর্ণনা করতে পারবে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589" y="2106052"/>
            <a:ext cx="2948940" cy="4847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79" tIns="34289" rIns="68579" bIns="34289" rtlCol="0" anchor="ctr" anchorCtr="1">
            <a:spAutoFit/>
          </a:bodyPr>
          <a:lstStyle/>
          <a:p>
            <a:pPr defTabSz="685783"/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শিক্ষার্থীরা---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09" y="840829"/>
            <a:ext cx="2028824" cy="1087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064663"/>
            <a:ext cx="2686050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bn-BD" sz="3600" b="1" dirty="0">
                <a:ln w="12700">
                  <a:solidFill>
                    <a:prstClr val="black"/>
                  </a:solidFill>
                </a:ln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b="1" dirty="0">
              <a:ln w="12700">
                <a:solidFill>
                  <a:prstClr val="black"/>
                </a:solidFill>
              </a:ln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09" y="820141"/>
            <a:ext cx="2028824" cy="10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63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4700" y="677082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 নিউক্লিয়াসের গঠন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376" y="2053503"/>
            <a:ext cx="2421687" cy="237453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6896101" y="1646205"/>
            <a:ext cx="9525" cy="2821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76900" y="2919519"/>
            <a:ext cx="1219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67300" y="3268588"/>
            <a:ext cx="1828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72025" y="4138719"/>
            <a:ext cx="21336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72025" y="3605319"/>
            <a:ext cx="21336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72026" y="2157519"/>
            <a:ext cx="216217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934200" y="1981200"/>
            <a:ext cx="2362200" cy="606462"/>
          </a:xfrm>
          <a:prstGeom prst="roundRect">
            <a:avLst>
              <a:gd name="adj" fmla="val 25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নিউক্লিয়ার মেমব্রেণ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19900" y="2612933"/>
            <a:ext cx="1981200" cy="6064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নিউক্লিয়ার রন্ধ্র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19900" y="3338350"/>
            <a:ext cx="1981200" cy="6064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নিউক্লিওপ্লাজম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34200" y="3860759"/>
            <a:ext cx="1752600" cy="6064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ক্রোমাটিন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4883454"/>
            <a:ext cx="439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ইলেক্ট্রন অণুবীক্ষণে দৃষ্ট নিউক্লিয়াস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6981825" y="3118804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নিউক্লিওলাস</a:t>
            </a:r>
          </a:p>
        </p:txBody>
      </p:sp>
    </p:spTree>
    <p:extLst>
      <p:ext uri="{BB962C8B-B14F-4D97-AF65-F5344CB8AC3E}">
        <p14:creationId xmlns:p14="http://schemas.microsoft.com/office/powerpoint/2010/main" val="1321351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44" b="92195" l="25926" r="7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04" t="8229" r="28137" b="7371"/>
          <a:stretch/>
        </p:blipFill>
        <p:spPr>
          <a:xfrm rot="10800000">
            <a:off x="657047" y="2513031"/>
            <a:ext cx="1908872" cy="186861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06777" y="751115"/>
            <a:ext cx="4648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নিউক্লিয়াসের বিভিন্ন অংশ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781301" y="5829301"/>
            <a:ext cx="380998" cy="1588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819400" y="2095500"/>
            <a:ext cx="8077200" cy="31241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নিউক্লিয়াসকে ঘিরে রাখে যে ঝিল্লি তাকে  নিউক্লিয়ার মেমব্রেণ বা নিউক্লিয়ার ঝিল্লি বলে।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২) নিউক্লিয়ার মেমব্রেণ দ্বিস্তর বিশিষ্ট।</a:t>
            </a:r>
          </a:p>
          <a:p>
            <a:pPr algn="just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৩) নিউক্লিয়ার মেমব্রেণ লিপিড ও প্রোটিন দিয়ে গঠিত। </a:t>
            </a:r>
          </a:p>
          <a:p>
            <a:pPr algn="just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৪) নিউক্লিয়ার মেমব্রেণে ছোট ছোট রন্ধ্র থাকে, যার মাধ্যমে কেন্দ্রিকা ও সাইটোপ্লাজমের মধ্যে কিছু বস্তু চলাচল করে।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67400" y="2209800"/>
            <a:ext cx="4343400" cy="6064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0" y="2971800"/>
            <a:ext cx="5105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76800" y="3657600"/>
            <a:ext cx="760412" cy="228600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44" b="92195" l="25926" r="7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04" t="8229" r="28137" b="7371"/>
          <a:stretch/>
        </p:blipFill>
        <p:spPr>
          <a:xfrm rot="10800000">
            <a:off x="533400" y="1371600"/>
            <a:ext cx="3347198" cy="3276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252074" y="1104900"/>
            <a:ext cx="7406526" cy="1143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নিউক্লিয়ার মেমব্রেণের অভ্যন্তরে জেলির মত বস্তু থাকে তাকে নিউক্লিওপ্লাজম বলে। 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61598" y="2514600"/>
            <a:ext cx="7397002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কেন্দ্রিকারসের মধ্যে ক্রোমোসোমের সাথে লাগানো গোলাকার বস্তুকে নিউক্লিওলাস বলে।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89999" y="1676400"/>
            <a:ext cx="1217612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99499" y="2971800"/>
            <a:ext cx="16002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299698" y="4267200"/>
            <a:ext cx="7358902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কোষের বিশ্রামকালে নিউক্লিয়াসে কুন্ডলী পাকানো সূক্ষ সুতার মতো অংশই ক্রোমোটিন জালিকা 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2508999" y="4114800"/>
            <a:ext cx="1790699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4754941"/>
              </p:ext>
            </p:extLst>
          </p:nvPr>
        </p:nvGraphicFramePr>
        <p:xfrm>
          <a:off x="762000" y="304800"/>
          <a:ext cx="10668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6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7DE84A-FB46-4EE5-A01E-1B7590DA5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27DE84A-FB46-4EE5-A01E-1B7590DA5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0F0E89-8D66-4583-BBE5-124AD4DAD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820F0E89-8D66-4583-BBE5-124AD4DAD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CE79F1-94D0-418C-BFF6-E978C04B6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EDCE79F1-94D0-418C-BFF6-E978C04B6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7AA628-B0AE-4363-B901-580CE89B3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947AA628-B0AE-4363-B901-580CE89B3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DC4887-5F09-4439-8775-740A573FB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FDC4887-5F09-4439-8775-740A573FB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9FB4B9-C0D9-4A29-8555-A5A16A88B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CB9FB4B9-C0D9-4A29-8555-A5A16A88B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121573-242B-4903-BC7D-C173A990E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4E121573-242B-4903-BC7D-C173A990E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4C9E1-0EF1-4423-9FD9-7A761C407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B934C9E1-0EF1-4423-9FD9-7A761C407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4506B1-B0F4-4343-866C-7562B67C0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514506B1-B0F4-4343-866C-7562B67C0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template - 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plate - 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emplate - 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emplate - 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- New</Template>
  <TotalTime>501</TotalTime>
  <Words>263</Words>
  <Application>Microsoft Office PowerPoint</Application>
  <PresentationFormat>Custom</PresentationFormat>
  <Paragraphs>61</Paragraphs>
  <Slides>13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template - New</vt:lpstr>
      <vt:lpstr>Office Theme</vt:lpstr>
      <vt:lpstr>4_Office Theme</vt:lpstr>
      <vt:lpstr>5_Office Theme</vt:lpstr>
      <vt:lpstr>1_template - New</vt:lpstr>
      <vt:lpstr>2_template - New</vt:lpstr>
      <vt:lpstr>3_template - 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ismail - [2010]</cp:lastModifiedBy>
  <cp:revision>75</cp:revision>
  <dcterms:created xsi:type="dcterms:W3CDTF">2006-08-16T00:00:00Z</dcterms:created>
  <dcterms:modified xsi:type="dcterms:W3CDTF">2019-11-17T04:02:55Z</dcterms:modified>
</cp:coreProperties>
</file>