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304" r:id="rId2"/>
    <p:sldId id="305" r:id="rId3"/>
    <p:sldId id="306" r:id="rId4"/>
    <p:sldId id="329" r:id="rId5"/>
    <p:sldId id="323" r:id="rId6"/>
    <p:sldId id="309" r:id="rId7"/>
    <p:sldId id="332" r:id="rId8"/>
    <p:sldId id="324" r:id="rId9"/>
    <p:sldId id="325" r:id="rId10"/>
    <p:sldId id="326" r:id="rId11"/>
    <p:sldId id="32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62" autoAdjust="0"/>
  </p:normalViewPr>
  <p:slideViewPr>
    <p:cSldViewPr snapToGrid="0">
      <p:cViewPr varScale="1">
        <p:scale>
          <a:sx n="63" d="100"/>
          <a:sy n="63" d="100"/>
        </p:scale>
        <p:origin x="-76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65E4F1-3ED1-46BA-A7D5-85B50F2394AC}" type="datetimeFigureOut">
              <a:rPr lang="en-US" smtClean="0"/>
              <a:pPr/>
              <a:t>16-Nov-19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89BD28-B619-4A70-8CD2-B2EC9DE3BE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0" y="-12878"/>
            <a:ext cx="9144000" cy="6858000"/>
            <a:chOff x="-17" y="48865"/>
            <a:chExt cx="12192017" cy="6796372"/>
          </a:xfrm>
        </p:grpSpPr>
        <p:sp>
          <p:nvSpPr>
            <p:cNvPr id="8" name="Rectangle 7"/>
            <p:cNvSpPr/>
            <p:nvPr/>
          </p:nvSpPr>
          <p:spPr>
            <a:xfrm>
              <a:off x="154530" y="163731"/>
              <a:ext cx="11878631" cy="6584909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17" y="48865"/>
              <a:ext cx="12192017" cy="6796372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pic>
        <p:nvPicPr>
          <p:cNvPr id="16" name="Picture 15" descr="IMG_20170309_1258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1679943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gvwëwgwWqv K¬v‡m</a:t>
            </a:r>
          </a:p>
          <a:p>
            <a:pPr algn="ctr"/>
            <a:r>
              <a:rPr lang="en-US" sz="199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¯^vMZg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2971800"/>
            <a:ext cx="91440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বিসমিল্লাহির</a:t>
            </a:r>
            <a:r>
              <a:rPr lang="en-US" sz="8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রহমানির</a:t>
            </a:r>
            <a:r>
              <a:rPr lang="en-US" sz="8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রাহিম</a:t>
            </a:r>
            <a:r>
              <a:rPr lang="en-US" sz="8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।</a:t>
            </a:r>
            <a:endParaRPr lang="en-US" sz="80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31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3251feture-01-3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5562600"/>
            <a:ext cx="8458200" cy="1143000"/>
          </a:xfrm>
          <a:prstGeom prst="rect">
            <a:avLst/>
          </a:prstGeom>
        </p:spPr>
        <p:style>
          <a:lnRef idx="2">
            <a:schemeClr val="accent1"/>
          </a:lnRef>
          <a:fillRef idx="1003">
            <a:schemeClr val="dk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2396" y="5854995"/>
            <a:ext cx="8915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ÓAvgvi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c_Ó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প্রবন্ধের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বিষয়বস্তু আলোচনা কর।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657600"/>
            <a:ext cx="7467600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z="-19050"/>
          </a:bodyPr>
          <a:lstStyle/>
          <a:p>
            <a:pPr algn="ctr"/>
            <a:r>
              <a:rPr lang="en-US" sz="8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বাড়ির</a:t>
            </a:r>
            <a:r>
              <a:rPr lang="en-US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কাজ</a:t>
            </a:r>
            <a:endParaRPr lang="en-US" sz="8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609600" y="990600"/>
            <a:ext cx="8001000" cy="4572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en-US" sz="3600" kern="10" dirty="0" err="1" smtClean="0">
                <a:ln w="9525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SumeshwariAMJ" pitchFamily="2" charset="0"/>
                <a:cs typeface="SumeshwariAMJ" pitchFamily="2" charset="0"/>
              </a:rPr>
              <a:t>ধন্যবাদ</a:t>
            </a:r>
            <a:r>
              <a:rPr lang="en-US" sz="3600" kern="10" spc="0" dirty="0" smtClean="0">
                <a:ln w="9525">
                  <a:solidFill>
                    <a:srgbClr val="D8D8D8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SumeshwariAMJ" pitchFamily="2" charset="0"/>
                <a:cs typeface="SumeshwariAMJ" pitchFamily="2" charset="0"/>
              </a:rPr>
              <a:t>`</a:t>
            </a:r>
            <a:endParaRPr lang="en-US" sz="3600" kern="10" spc="0" dirty="0">
              <a:ln w="9525">
                <a:solidFill>
                  <a:srgbClr val="D8D8D8"/>
                </a:solidFill>
                <a:round/>
                <a:headEnd/>
                <a:tailEnd/>
              </a:ln>
              <a:solidFill>
                <a:srgbClr val="002060"/>
              </a:solidFill>
              <a:effectLst/>
              <a:latin typeface="SumeshwariAMJ" pitchFamily="2" charset="0"/>
              <a:cs typeface="SumeshwariA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0" y="-12878"/>
            <a:ext cx="9144000" cy="6858000"/>
            <a:chOff x="-17" y="48865"/>
            <a:chExt cx="12192017" cy="6796372"/>
          </a:xfrm>
        </p:grpSpPr>
        <p:sp>
          <p:nvSpPr>
            <p:cNvPr id="10" name="Rectangle 9"/>
            <p:cNvSpPr/>
            <p:nvPr/>
          </p:nvSpPr>
          <p:spPr>
            <a:xfrm>
              <a:off x="154530" y="163731"/>
              <a:ext cx="11878631" cy="6584909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17" y="48865"/>
              <a:ext cx="12192017" cy="6796372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16" name="Pentagon 15"/>
          <p:cNvSpPr/>
          <p:nvPr/>
        </p:nvSpPr>
        <p:spPr>
          <a:xfrm>
            <a:off x="228600" y="2743200"/>
            <a:ext cx="5943600" cy="2819400"/>
          </a:xfrm>
          <a:prstGeom prst="homePlate">
            <a:avLst>
              <a:gd name="adj" fmla="val 41703"/>
            </a:avLst>
          </a:prstGeom>
          <a:solidFill>
            <a:srgbClr val="D16349"/>
          </a:solidFill>
          <a:ln w="38100" cap="flat" cmpd="sng" algn="ctr">
            <a:solidFill>
              <a:srgbClr val="D1634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0" y="228600"/>
            <a:ext cx="5943600" cy="1447800"/>
          </a:xfrm>
          <a:prstGeom prst="roundRect">
            <a:avLst/>
          </a:prstGeom>
          <a:blipFill>
            <a:blip r:embed="rId2">
              <a:duotone>
                <a:srgbClr val="8FB08C">
                  <a:shade val="63000"/>
                  <a:tint val="82000"/>
                </a:srgbClr>
                <a:srgbClr val="8FB08C">
                  <a:tint val="10000"/>
                  <a:satMod val="400000"/>
                </a:srgbClr>
              </a:duotone>
            </a:blip>
            <a:tile tx="0" ty="0" sx="40000" sy="40000" flip="none" algn="tl"/>
          </a:blipFill>
          <a:ln w="12700" cap="flat" cmpd="sng" algn="ctr">
            <a:solidFill>
              <a:srgbClr val="8FB08C"/>
            </a:solidFill>
            <a:prstDash val="solid"/>
          </a:ln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4572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পরিচিতি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3124200"/>
            <a:ext cx="6019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জান্নাতে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বুলবুল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প্রভাষক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বাংলা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বদরগ্ঞ্জ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বাকীবিল্লাহ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কামিল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মাদরাসা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।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বদরগঞ্জ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বাজার,চুয়াডাঙ্গা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।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E:\pic of my works\DSC_47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60320"/>
            <a:ext cx="2453640" cy="288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28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-12878"/>
            <a:ext cx="9144000" cy="6858000"/>
            <a:chOff x="-17" y="48865"/>
            <a:chExt cx="12192017" cy="6796372"/>
          </a:xfrm>
        </p:grpSpPr>
        <p:sp>
          <p:nvSpPr>
            <p:cNvPr id="5" name="Rectangle 4"/>
            <p:cNvSpPr/>
            <p:nvPr/>
          </p:nvSpPr>
          <p:spPr>
            <a:xfrm>
              <a:off x="154530" y="163731"/>
              <a:ext cx="11878631" cy="6584909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-17" y="48865"/>
              <a:ext cx="12192017" cy="6796372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5086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05200" y="3352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SutonnyMJ" pitchFamily="2" charset="0"/>
                <a:ea typeface="Calibri" pitchFamily="34" charset="0"/>
                <a:cs typeface="SutonnyMJ" pitchFamily="2" charset="0"/>
              </a:rPr>
              <a:t>        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Calibri" pitchFamily="34" charset="0"/>
                <a:cs typeface="SutonnyMJ" pitchFamily="2" charset="0"/>
              </a:rPr>
              <a:t>KvRx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Calibri" pitchFamily="34" charset="0"/>
                <a:cs typeface="SutonnyMJ" pitchFamily="2" charset="0"/>
              </a:rPr>
              <a:t>bRiæj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Calibri" pitchFamily="34" charset="0"/>
                <a:cs typeface="SutonnyMJ" pitchFamily="2" charset="0"/>
              </a:rPr>
              <a:t> 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Calibri" pitchFamily="34" charset="0"/>
                <a:cs typeface="SutonnyMJ" pitchFamily="2" charset="0"/>
              </a:rPr>
              <a:t>Bmjjvg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304800"/>
            <a:ext cx="8382000" cy="15240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609600"/>
            <a:ext cx="8153400" cy="707886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আজ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আামরা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প্রবন্ধ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সম্পর্কে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জানবঃ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20574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Ó</a:t>
            </a:r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c_Ó</a:t>
            </a:r>
            <a:endParaRPr lang="en-US" sz="13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71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শিখনফল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কী,সত্যের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মিথ্যা,ভন্ডামি,মেকি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চেনা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সংস্কারের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পথরুপে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গণ্য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সত্য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আন্ত:শক্তি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সাবলম্বন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আত্ননির্ভরতা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আনয়নে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আত্নকে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চেনার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জ্ঞাত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5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জাতীয়-কবি-কাজী-নজরু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489" y="1834117"/>
            <a:ext cx="3827721" cy="2822945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978195" y="3508746"/>
            <a:ext cx="7889358" cy="2923952"/>
            <a:chOff x="978195" y="3848986"/>
            <a:chExt cx="7889358" cy="2923952"/>
          </a:xfrm>
        </p:grpSpPr>
        <p:grpSp>
          <p:nvGrpSpPr>
            <p:cNvPr id="23" name="Group 22"/>
            <p:cNvGrpSpPr/>
            <p:nvPr/>
          </p:nvGrpSpPr>
          <p:grpSpPr>
            <a:xfrm>
              <a:off x="978195" y="3848986"/>
              <a:ext cx="1360968" cy="2254896"/>
              <a:chOff x="978195" y="3848986"/>
              <a:chExt cx="1360968" cy="2254896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1020726" y="3848986"/>
                <a:ext cx="1318437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-127591" y="4976037"/>
                <a:ext cx="2254102" cy="1588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978195" y="6081823"/>
                <a:ext cx="1084521" cy="1588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ounded Rectangle 18"/>
            <p:cNvSpPr/>
            <p:nvPr/>
          </p:nvSpPr>
          <p:spPr>
            <a:xfrm>
              <a:off x="2190308" y="5124892"/>
              <a:ext cx="6677245" cy="1648046"/>
            </a:xfrm>
            <a:prstGeom prst="roundRect">
              <a:avLst>
                <a:gd name="adj" fmla="val 50000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88019" y="4933508"/>
            <a:ext cx="6188149" cy="1838283"/>
            <a:chOff x="2488019" y="4933508"/>
            <a:chExt cx="6188149" cy="1838283"/>
          </a:xfrm>
        </p:grpSpPr>
        <p:sp>
          <p:nvSpPr>
            <p:cNvPr id="21" name="TextBox 20"/>
            <p:cNvSpPr txBox="1"/>
            <p:nvPr/>
          </p:nvSpPr>
          <p:spPr>
            <a:xfrm>
              <a:off x="4997293" y="4933508"/>
              <a:ext cx="12546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জন্ম</a:t>
              </a:r>
              <a:r>
                <a:rPr lang="en-US" sz="5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endPara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88019" y="5571462"/>
              <a:ext cx="618814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25 শে মে 1899 বর্ধমান জেলা চুরুলিয়া গ্রামে।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94880" y="1212111"/>
            <a:ext cx="56139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কাজী </a:t>
            </a:r>
            <a:r>
              <a:rPr lang="en-US" sz="4400" b="1" dirty="0" err="1" smtClean="0"/>
              <a:t>নজরুল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ইসলাম</a:t>
            </a:r>
            <a:endParaRPr lang="en-US" sz="44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55186" y="2870791"/>
            <a:ext cx="8782489" cy="3902149"/>
            <a:chOff x="148861" y="2870791"/>
            <a:chExt cx="8782489" cy="3902149"/>
          </a:xfrm>
        </p:grpSpPr>
        <p:sp>
          <p:nvSpPr>
            <p:cNvPr id="73" name="Rounded Rectangle 72"/>
            <p:cNvSpPr/>
            <p:nvPr/>
          </p:nvSpPr>
          <p:spPr>
            <a:xfrm>
              <a:off x="148861" y="4529470"/>
              <a:ext cx="8782489" cy="224347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003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273209" y="2870791"/>
              <a:ext cx="1020726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>
              <a:off x="6549657" y="3593804"/>
              <a:ext cx="1446027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25303" y="4869702"/>
            <a:ext cx="8335926" cy="156966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কর্ম জীবনঃ </a:t>
            </a:r>
            <a:r>
              <a:rPr lang="en-US" sz="3200" dirty="0" smtClean="0">
                <a:solidFill>
                  <a:schemeClr val="bg1"/>
                </a:solidFill>
              </a:rPr>
              <a:t>মসজিদের ইমামতি, লেটোর দলে যোগদান, 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1917</a:t>
            </a:r>
            <a:r>
              <a:rPr lang="en-US" sz="3200" dirty="0" smtClean="0">
                <a:solidFill>
                  <a:schemeClr val="bg1"/>
                </a:solidFill>
              </a:rPr>
              <a:t> সালে সেনাবাহিনীর যোগদান সহ বিচিত্র অভিজ্ঞতায় তাঁর জীবন ছিল পূর্ণ।</a:t>
            </a:r>
            <a:endParaRPr lang="en-US" sz="4400" dirty="0">
              <a:solidFill>
                <a:schemeClr val="bg1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0" y="2551812"/>
            <a:ext cx="8931348" cy="4263658"/>
            <a:chOff x="106735" y="4835844"/>
            <a:chExt cx="8845881" cy="3616147"/>
          </a:xfrm>
        </p:grpSpPr>
        <p:grpSp>
          <p:nvGrpSpPr>
            <p:cNvPr id="81" name="Group 54"/>
            <p:cNvGrpSpPr/>
            <p:nvPr/>
          </p:nvGrpSpPr>
          <p:grpSpPr>
            <a:xfrm>
              <a:off x="106735" y="4835844"/>
              <a:ext cx="8803759" cy="3616147"/>
              <a:chOff x="128000" y="4846458"/>
              <a:chExt cx="8803759" cy="3616147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6337006" y="4846458"/>
                <a:ext cx="914400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8" name="Group 53"/>
              <p:cNvGrpSpPr/>
              <p:nvPr/>
            </p:nvGrpSpPr>
            <p:grpSpPr>
              <a:xfrm>
                <a:off x="128000" y="4847240"/>
                <a:ext cx="8803759" cy="3615365"/>
                <a:chOff x="128000" y="4847240"/>
                <a:chExt cx="8803759" cy="3615365"/>
              </a:xfrm>
            </p:grpSpPr>
            <p:cxnSp>
              <p:nvCxnSpPr>
                <p:cNvPr id="89" name="Straight Arrow Connector 88"/>
                <p:cNvCxnSpPr/>
                <p:nvPr/>
              </p:nvCxnSpPr>
              <p:spPr>
                <a:xfrm rot="5400000">
                  <a:off x="6453964" y="5622623"/>
                  <a:ext cx="1552354" cy="158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Round Diagonal Corner Rectangle 89"/>
                <p:cNvSpPr/>
                <p:nvPr/>
              </p:nvSpPr>
              <p:spPr>
                <a:xfrm>
                  <a:off x="128000" y="6433596"/>
                  <a:ext cx="8803759" cy="2029009"/>
                </a:xfrm>
                <a:prstGeom prst="round2DiagRect">
                  <a:avLst>
                    <a:gd name="adj1" fmla="val 16667"/>
                    <a:gd name="adj2" fmla="val 21016"/>
                  </a:avLst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003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2" name="Group 59"/>
            <p:cNvGrpSpPr/>
            <p:nvPr/>
          </p:nvGrpSpPr>
          <p:grpSpPr>
            <a:xfrm>
              <a:off x="170123" y="6451556"/>
              <a:ext cx="8782493" cy="1991441"/>
              <a:chOff x="170123" y="6451556"/>
              <a:chExt cx="8782493" cy="1991441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648544" y="6451556"/>
                <a:ext cx="290165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BD" sz="40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সাহিত্যকর্ম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endParaRPr lang="en-US" sz="4000" b="1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55185" y="6988462"/>
                <a:ext cx="86761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bg1"/>
                    </a:solidFill>
                  </a:rPr>
                  <a:t>উপন্যাসঃ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মৃত্যু-ক্ষুধা, কুহেলিকা, বাঁধনহারা  ইত্যাদি।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70123" y="7410306"/>
                <a:ext cx="87399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/>
                    </a:solidFill>
                  </a:rPr>
                  <a:t>প্রবন্ধঃ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যুগ-বাণী, রুদ্র-মঙ্গল, দুর্দিনের যাত্রী ইত্যাদি। </a:t>
                </a:r>
                <a:endParaRPr lang="en-US" sz="3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12652" y="7858222"/>
                <a:ext cx="87399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/>
                    </a:solidFill>
                  </a:rPr>
                  <a:t>কাব্যঃ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ব্যাথার দান, শিউলিমালা, রিক্তের বেদন,ইত্যাদি।</a:t>
                </a:r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956931" y="3764721"/>
            <a:ext cx="6847360" cy="3020236"/>
            <a:chOff x="765546" y="3764721"/>
            <a:chExt cx="6847360" cy="3020236"/>
          </a:xfrm>
        </p:grpSpPr>
        <p:grpSp>
          <p:nvGrpSpPr>
            <p:cNvPr id="108" name="Group 1"/>
            <p:cNvGrpSpPr/>
            <p:nvPr/>
          </p:nvGrpSpPr>
          <p:grpSpPr>
            <a:xfrm>
              <a:off x="765546" y="3764721"/>
              <a:ext cx="6847360" cy="2986954"/>
              <a:chOff x="765546" y="2935380"/>
              <a:chExt cx="6847360" cy="2986954"/>
            </a:xfrm>
          </p:grpSpPr>
          <p:sp>
            <p:nvSpPr>
              <p:cNvPr id="110" name="Rounded Rectangle 2"/>
              <p:cNvSpPr/>
              <p:nvPr/>
            </p:nvSpPr>
            <p:spPr>
              <a:xfrm>
                <a:off x="1828796" y="4274288"/>
                <a:ext cx="5784110" cy="1648046"/>
              </a:xfrm>
              <a:prstGeom prst="roundRect">
                <a:avLst>
                  <a:gd name="adj" fmla="val 50000"/>
                </a:avLst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17"/>
              <p:cNvGrpSpPr/>
              <p:nvPr/>
            </p:nvGrpSpPr>
            <p:grpSpPr>
              <a:xfrm>
                <a:off x="765546" y="2935380"/>
                <a:ext cx="1403500" cy="2254102"/>
                <a:chOff x="-4359347" y="1574413"/>
                <a:chExt cx="1403500" cy="2254102"/>
              </a:xfrm>
            </p:grpSpPr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-4295553" y="1594882"/>
                  <a:ext cx="1339706" cy="158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5"/>
                <p:cNvCxnSpPr/>
                <p:nvPr/>
              </p:nvCxnSpPr>
              <p:spPr>
                <a:xfrm rot="5400000">
                  <a:off x="-5443868" y="2700670"/>
                  <a:ext cx="2254102" cy="1588"/>
                </a:xfrm>
                <a:prstGeom prst="line">
                  <a:avLst/>
                </a:prstGeom>
                <a:ln w="57150">
                  <a:solidFill>
                    <a:schemeClr val="accent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Arrow Connector 113"/>
                <p:cNvCxnSpPr/>
                <p:nvPr/>
              </p:nvCxnSpPr>
              <p:spPr>
                <a:xfrm flipV="1">
                  <a:off x="-4359347" y="3763925"/>
                  <a:ext cx="914399" cy="21264"/>
                </a:xfrm>
                <a:prstGeom prst="straightConnector1">
                  <a:avLst/>
                </a:prstGeom>
                <a:ln w="57150">
                  <a:solidFill>
                    <a:schemeClr val="accent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9" name="TextBox 108"/>
            <p:cNvSpPr txBox="1"/>
            <p:nvPr/>
          </p:nvSpPr>
          <p:spPr>
            <a:xfrm>
              <a:off x="1722472" y="5030631"/>
              <a:ext cx="535880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</a:rPr>
                <a:t>মৃত্যুঃ</a:t>
              </a:r>
            </a:p>
            <a:p>
              <a:pPr algn="ctr"/>
              <a:r>
                <a:rPr lang="en-US" sz="3600" b="1" dirty="0" smtClean="0">
                  <a:solidFill>
                    <a:schemeClr val="bg1"/>
                  </a:solidFill>
                </a:rPr>
                <a:t> </a:t>
              </a:r>
              <a:r>
                <a:rPr lang="en-US" sz="3600" b="1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1976 সালে 29 এ আগস্ট ঢাকায় মৃত্যুবরণ করেন।</a:t>
              </a:r>
              <a:endPara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317206" y="37215"/>
            <a:ext cx="8125045" cy="1111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079206" y="80897"/>
            <a:ext cx="6559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SutonnyMJ" pitchFamily="2" charset="0"/>
                <a:cs typeface="SutonnyMJ" pitchFamily="2" charset="0"/>
              </a:rPr>
              <a:t>কবি পরিচিতিঃ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69" dur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72" dur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8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5" dur="2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115" grpId="0" animBg="1"/>
      <p:bldP spid="1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0" y="-12878"/>
            <a:ext cx="9144000" cy="6858000"/>
            <a:chOff x="-17" y="48865"/>
            <a:chExt cx="12192017" cy="6796372"/>
          </a:xfrm>
        </p:grpSpPr>
        <p:sp>
          <p:nvSpPr>
            <p:cNvPr id="10" name="Rectangle 9"/>
            <p:cNvSpPr/>
            <p:nvPr/>
          </p:nvSpPr>
          <p:spPr>
            <a:xfrm>
              <a:off x="154530" y="163731"/>
              <a:ext cx="11878631" cy="6584909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17" y="48865"/>
              <a:ext cx="12192017" cy="6796372"/>
            </a:xfrm>
            <a:prstGeom prst="rect">
              <a:avLst/>
            </a:prstGeom>
            <a:noFill/>
            <a:ln w="76200">
              <a:solidFill>
                <a:srgbClr val="00B0F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152400" y="228600"/>
            <a:ext cx="8763000" cy="1828800"/>
          </a:xfrm>
          <a:prstGeom prst="roundRect">
            <a:avLst>
              <a:gd name="adj" fmla="val 27273"/>
            </a:avLst>
          </a:prstGeom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22860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</a:rPr>
              <a:t>শব্দার্থঃ</a:t>
            </a:r>
            <a:r>
              <a:rPr lang="en-US" sz="4400" b="1" dirty="0" smtClean="0">
                <a:solidFill>
                  <a:srgbClr val="FFFF00"/>
                </a:solidFill>
              </a:rPr>
              <a:t>-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6858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নিরব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পাঠঃ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প্রবন্ধটি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মনোযোগ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দিয়ে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পড়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9718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KY©avi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=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3581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Kzwb©k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=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267200"/>
            <a:ext cx="132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‡gwK </a:t>
            </a:r>
            <a:r>
              <a:rPr lang="en-US" sz="3600" b="1" dirty="0" smtClean="0"/>
              <a:t>=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545" y="4800600"/>
            <a:ext cx="1805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m¤§vR©©bv =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9609" y="5410200"/>
            <a:ext cx="283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Av¸y‡bi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SvÛv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=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3600" y="2949714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bZ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…Z¡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cÖ`v‡b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mvg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_©¨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e¨w³|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1200" y="3581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Awfev`b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m¤§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cÖ`k©b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20188" y="4295555"/>
            <a:ext cx="2679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wg_¨v ev KcU|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69044" y="4805917"/>
            <a:ext cx="5380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N‡l-‡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g‡R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cwi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ষ্ক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Kiv </a:t>
            </a:r>
            <a:endParaRPr lang="en-U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3062181" y="5401342"/>
            <a:ext cx="3062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AwMœcZvKv|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302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6" grpId="0"/>
      <p:bldP spid="17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বিশ্লেষণ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ভিতরে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ভয়,সেÑই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বাইরে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ভয়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পাই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আত্নকে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চিনলেই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আত্ননির্ভরতা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আসে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পথ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আমার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সত্যের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বিরোধী,সে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পথ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ছাড়া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কোন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পথই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আমার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বিপথ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নয়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মিথ্যা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বিনয়ের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চেয়ে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অনেক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বেশি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ভালো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আমি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দাসত্ব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থেকে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সম্পূর্ণ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মুক্ত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4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2057400"/>
            <a:ext cx="9144000" cy="4800600"/>
            <a:chOff x="0" y="2057400"/>
            <a:chExt cx="9144000" cy="4800600"/>
          </a:xfrm>
        </p:grpSpPr>
        <p:pic>
          <p:nvPicPr>
            <p:cNvPr id="2" name="Picture 1" descr="জাতীয়-কবি-কাজী-নজরুল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4200" y="2133600"/>
              <a:ext cx="6019800" cy="4724400"/>
            </a:xfrm>
            <a:prstGeom prst="rect">
              <a:avLst/>
            </a:prstGeom>
          </p:spPr>
        </p:pic>
        <p:pic>
          <p:nvPicPr>
            <p:cNvPr id="3" name="Picture 2" descr="Mahatma-Gandhi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057400"/>
              <a:ext cx="4343400" cy="4800600"/>
            </a:xfrm>
            <a:prstGeom prst="rect">
              <a:avLst/>
            </a:prstGeom>
          </p:spPr>
        </p:pic>
      </p:grpSp>
      <p:sp>
        <p:nvSpPr>
          <p:cNvPr id="4" name="Rounded Rectangle 3"/>
          <p:cNvSpPr/>
          <p:nvPr/>
        </p:nvSpPr>
        <p:spPr>
          <a:xfrm>
            <a:off x="1447800" y="76200"/>
            <a:ext cx="6705600" cy="1676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524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মূল্যায়ন</a:t>
            </a:r>
            <a:r>
              <a:rPr lang="en-US" sz="8000" dirty="0" smtClean="0">
                <a:solidFill>
                  <a:schemeClr val="bg1"/>
                </a:solidFill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76600"/>
            <a:ext cx="8839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2.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Ófz‡ji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ga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¨‡K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Dw³wU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33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1.ÓAvgvi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c_Ó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cÖe‡Ü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KvRx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bRiyj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Avgv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wbw®Œq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†Kb? 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968895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3.ÓAvvgvi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c_Ó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cÖeÜwU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Kv_v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msKwjZ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sel (3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9144000" cy="46482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762000" y="0"/>
            <a:ext cx="7467600" cy="2057400"/>
          </a:xfrm>
          <a:prstGeom prst="horizontalScroll">
            <a:avLst>
              <a:gd name="adj" fmla="val 166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দলীয়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7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কাজঃ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58161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দল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2: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ÕAvgvi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c_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mZ¨Õ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দল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1: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cÖvewÜ‡Ki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 †`‡k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দীর্ঘদি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‡bi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civaxbZvi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Kvib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92D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816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`j 3: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Õ‡Wv›U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Kqvi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AeÕ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cÖvewÜK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evSv‡Z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P‡q‡Qb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370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PowerPoint Presentation</vt:lpstr>
      <vt:lpstr>PowerPoint Presentation</vt:lpstr>
      <vt:lpstr>শিখনফল:</vt:lpstr>
      <vt:lpstr>PowerPoint Presentation</vt:lpstr>
      <vt:lpstr>PowerPoint Presentation</vt:lpstr>
      <vt:lpstr>পাঠ বিশ্লেষণ: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GMAC</cp:lastModifiedBy>
  <cp:revision>53</cp:revision>
  <dcterms:created xsi:type="dcterms:W3CDTF">2019-05-01T04:15:11Z</dcterms:created>
  <dcterms:modified xsi:type="dcterms:W3CDTF">2019-11-17T03:17:05Z</dcterms:modified>
</cp:coreProperties>
</file>