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1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7F0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E2574-EFF1-4731-82AA-D31D0C1299FC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32221-C222-422C-956A-F59AF39D7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1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45131" y="53053"/>
            <a:ext cx="9076747" cy="110799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Noyon\picture\dfdfdf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8" y="1161049"/>
            <a:ext cx="9076747" cy="51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Bevel 2"/>
          <p:cNvSpPr/>
          <p:nvPr/>
        </p:nvSpPr>
        <p:spPr>
          <a:xfrm>
            <a:off x="1295400" y="533400"/>
            <a:ext cx="5722374" cy="1066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পুনরালোচনা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590800"/>
            <a:ext cx="8991600" cy="259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12÷3= 4 12÷6= 2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18÷6=3 18÷9= 2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-762000"/>
            <a:ext cx="9144000" cy="68580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16942" y="-304800"/>
            <a:ext cx="3200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0" y="1371600"/>
            <a:ext cx="9144000" cy="396240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কলা দল 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 টি কাগজ ৮ জন শিশুকে সমানভাবে ভাগ করে দিলে প্রত্যেক শিশু কয়টি করে কাগজ পাবে।</a:t>
            </a:r>
          </a:p>
          <a:p>
            <a:pPr algn="ctr"/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 দল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রাকিবের বাবার কাছে ৬৩ টাকা আছে ,তিনি এ টাকা তার ৭ সন্তানকে সমানভাবে দিতে চান প্রত্যেক সন্তান কতো টাকা করে পাবে ।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295400" y="609600"/>
            <a:ext cx="6019800" cy="774290"/>
          </a:xfrm>
          <a:prstGeom prst="flowChartProcess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      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কমলা দল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28600" y="0"/>
            <a:ext cx="8763000" cy="6858000"/>
          </a:xfrm>
          <a:prstGeom prst="snip2DiagRect">
            <a:avLst/>
          </a:prstGeom>
          <a:solidFill>
            <a:srgbClr val="7F0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22555" y="2330246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পাঠ্য বইয়ের 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৬৬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নং পৃষ্ঠা খুলে  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সমস্যাটি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দেখ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তে বলব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GB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7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609600"/>
            <a:ext cx="8915400" cy="60960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eft-Right Arrow 2"/>
          <p:cNvSpPr/>
          <p:nvPr/>
        </p:nvSpPr>
        <p:spPr>
          <a:xfrm>
            <a:off x="1676400" y="1295400"/>
            <a:ext cx="4876800" cy="20574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852" y="3505200"/>
            <a:ext cx="8915400" cy="1447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81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কমলা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ভাগ করে দিলে প্রত্যেকে কয়টি করে কমলা পাবে ?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28600" y="228600"/>
            <a:ext cx="8915400" cy="6629400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514600" y="685800"/>
            <a:ext cx="4267200" cy="13716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438400"/>
            <a:ext cx="8763000" cy="3124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বাবা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৮ জন সদস্যকে 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সমানভাবে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দিল ,তাহলে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প্রত্যকে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করে 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পাবে?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6200" y="76200"/>
            <a:ext cx="9067800" cy="6781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Bevel 2"/>
          <p:cNvSpPr/>
          <p:nvPr/>
        </p:nvSpPr>
        <p:spPr>
          <a:xfrm>
            <a:off x="1219199" y="76200"/>
            <a:ext cx="7068383" cy="1905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DPE\Desktop\Noyon\picture\rose-animated-gif-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2170"/>
            <a:ext cx="7677983" cy="42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>
            <a:extLst>
              <a:ext uri="{FF2B5EF4-FFF2-40B4-BE49-F238E27FC236}">
                <a16:creationId xmlns:a16="http://schemas.microsoft.com/office/drawing/2014/main" xmlns="" id="{A210E470-EECB-48BD-945A-24906C2E3B3E}"/>
              </a:ext>
            </a:extLst>
          </p:cNvPr>
          <p:cNvSpPr/>
          <p:nvPr/>
        </p:nvSpPr>
        <p:spPr>
          <a:xfrm>
            <a:off x="46703" y="-24581"/>
            <a:ext cx="9097297" cy="2246851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GB" sz="7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07920"/>
            <a:ext cx="9372600" cy="40626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</a:t>
            </a:r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আবদুল্যাহ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সহকারি শিক্ষক                                 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থানারহাট </a:t>
            </a:r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               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০১৮২৪৪৫১৯২৯     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abdullah.noyon@gmail.com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PE\Desktop\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667000" cy="31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" y="46703"/>
            <a:ext cx="8915400" cy="632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600200" y="0"/>
            <a:ext cx="52578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305800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বিষয়- প্রাথমিক গণিত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শ্রেণি- দ্বিতীয়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ভাগ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553200" cy="186204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-4916" y="2166848"/>
            <a:ext cx="8724900" cy="3523571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১৩.১.১ উপকরন ব্যবহার করে ভাগ করতে পারবে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১৩.২.১ গুনের নামতা ব্যবহার করে ভাগ করতে পারবে ।</a:t>
            </a:r>
          </a:p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28600" y="381000"/>
            <a:ext cx="8763000" cy="64008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eft-Right Arrow 2"/>
          <p:cNvSpPr/>
          <p:nvPr/>
        </p:nvSpPr>
        <p:spPr>
          <a:xfrm>
            <a:off x="1371600" y="557981"/>
            <a:ext cx="6096000" cy="137160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066800" y="2743200"/>
            <a:ext cx="6705600" cy="1676400"/>
          </a:xfrm>
          <a:prstGeom prst="round1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কৌতুকের মাধ্যমে</a:t>
            </a:r>
          </a:p>
        </p:txBody>
      </p:sp>
    </p:spTree>
    <p:extLst>
      <p:ext uri="{BB962C8B-B14F-4D97-AF65-F5344CB8AC3E}">
        <p14:creationId xmlns:p14="http://schemas.microsoft.com/office/powerpoint/2010/main" val="33383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219200" y="304800"/>
            <a:ext cx="7162800" cy="213360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3" name="Bevel 2"/>
          <p:cNvSpPr/>
          <p:nvPr/>
        </p:nvSpPr>
        <p:spPr>
          <a:xfrm>
            <a:off x="2873477" y="3362632"/>
            <a:ext cx="3505200" cy="11430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19" y="-24581"/>
            <a:ext cx="8991600" cy="670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Bevel 2"/>
          <p:cNvSpPr/>
          <p:nvPr/>
        </p:nvSpPr>
        <p:spPr>
          <a:xfrm>
            <a:off x="1732320" y="0"/>
            <a:ext cx="5029200" cy="11049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</a:t>
            </a:r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GB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98322" y="1111045"/>
            <a:ext cx="8814619" cy="10668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টি কলা আছে । যদি ৫ জন শিশুকে সেগুলো সমানভাবে দেওয়া হয় , তবে প্রতেকে কয়টি করে কলা পাবে?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76200" y="2222090"/>
            <a:ext cx="9102213" cy="463591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C:\Users\DPE\Desktop\Noyon\picture\ban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936159" cy="19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PE\Desktop\Noyon\picture\ban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2816942" cy="18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Education\FB_IMG_148492688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44" y="2209800"/>
            <a:ext cx="1340874" cy="20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Education\FB_IMG_148492688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6" y="4191000"/>
            <a:ext cx="1340874" cy="20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Education\FB_IMG_148492688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52" y="4191000"/>
            <a:ext cx="1340874" cy="20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Education\FB_IMG_148492688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340874" cy="20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Education\FB_IMG_148492688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1340874" cy="20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200400" y="2895600"/>
            <a:ext cx="1143000" cy="2391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২০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589274" y="4343400"/>
            <a:ext cx="1326126" cy="157561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৫ জন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839200" cy="6248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6553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72272"/>
              </p:ext>
            </p:extLst>
          </p:nvPr>
        </p:nvGraphicFramePr>
        <p:xfrm>
          <a:off x="2201863" y="3209925"/>
          <a:ext cx="4738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ackager Shell Object" showAsIcon="1" r:id="rId3" imgW="4739400" imgH="437760" progId="Package">
                  <p:embed/>
                </p:oleObj>
              </mc:Choice>
              <mc:Fallback>
                <p:oleObj name="Packager Shell Object" showAsIcon="1" r:id="rId3" imgW="4739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863" y="3209925"/>
                        <a:ext cx="4738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2"/>
          <p:cNvSpPr/>
          <p:nvPr/>
        </p:nvSpPr>
        <p:spPr>
          <a:xfrm>
            <a:off x="457200" y="3048000"/>
            <a:ext cx="2971800" cy="11430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8884" y="2947219"/>
            <a:ext cx="49530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20÷5 = 4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214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41</cp:revision>
  <dcterms:created xsi:type="dcterms:W3CDTF">2006-08-16T00:00:00Z</dcterms:created>
  <dcterms:modified xsi:type="dcterms:W3CDTF">2018-04-05T04:32:22Z</dcterms:modified>
</cp:coreProperties>
</file>