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8" r:id="rId2"/>
    <p:sldId id="289" r:id="rId3"/>
    <p:sldId id="290" r:id="rId4"/>
    <p:sldId id="292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586" autoAdjust="0"/>
  </p:normalViewPr>
  <p:slideViewPr>
    <p:cSldViewPr>
      <p:cViewPr>
        <p:scale>
          <a:sx n="70" d="100"/>
          <a:sy n="70" d="100"/>
        </p:scale>
        <p:origin x="-1386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0F379-C01A-4FF8-98E7-DCCB9EE96E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E80A8-F13C-418F-BA95-692CABD944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122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7575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04978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4598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11092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33731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76477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09473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62238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33836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25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5158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585767-7ED6-4349-A447-FB0E925D9946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691E4B-8572-4F2F-96F1-3641C495EA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05182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inus 6"/>
          <p:cNvSpPr/>
          <p:nvPr userDrawn="1"/>
        </p:nvSpPr>
        <p:spPr>
          <a:xfrm>
            <a:off x="-1524000" y="0"/>
            <a:ext cx="12192000" cy="238125"/>
          </a:xfrm>
          <a:prstGeom prst="mathMinus">
            <a:avLst>
              <a:gd name="adj1" fmla="val 6994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Minus 8"/>
          <p:cNvSpPr/>
          <p:nvPr userDrawn="1"/>
        </p:nvSpPr>
        <p:spPr>
          <a:xfrm rot="5400000">
            <a:off x="-4414837" y="3271837"/>
            <a:ext cx="9067800" cy="238125"/>
          </a:xfrm>
          <a:prstGeom prst="mathMinus">
            <a:avLst>
              <a:gd name="adj1" fmla="val 6994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Minus 9"/>
          <p:cNvSpPr/>
          <p:nvPr userDrawn="1"/>
        </p:nvSpPr>
        <p:spPr>
          <a:xfrm>
            <a:off x="-1600200" y="6619874"/>
            <a:ext cx="12344400" cy="238126"/>
          </a:xfrm>
          <a:prstGeom prst="mathMinus">
            <a:avLst>
              <a:gd name="adj1" fmla="val 69945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Minus 10"/>
          <p:cNvSpPr/>
          <p:nvPr userDrawn="1"/>
        </p:nvSpPr>
        <p:spPr>
          <a:xfrm rot="5400000">
            <a:off x="4448174" y="3305175"/>
            <a:ext cx="9144001" cy="247651"/>
          </a:xfrm>
          <a:prstGeom prst="mathMinus">
            <a:avLst>
              <a:gd name="adj1" fmla="val 6994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L-Shape 11"/>
          <p:cNvSpPr/>
          <p:nvPr userDrawn="1"/>
        </p:nvSpPr>
        <p:spPr>
          <a:xfrm rot="5400000">
            <a:off x="-38100" y="38100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 userDrawn="1"/>
        </p:nvSpPr>
        <p:spPr>
          <a:xfrm rot="16200000">
            <a:off x="7886700" y="5600699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 userDrawn="1"/>
        </p:nvSpPr>
        <p:spPr>
          <a:xfrm>
            <a:off x="0" y="5638800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 userDrawn="1"/>
        </p:nvSpPr>
        <p:spPr>
          <a:xfrm rot="10800000">
            <a:off x="7848600" y="0"/>
            <a:ext cx="1295400" cy="1219200"/>
          </a:xfrm>
          <a:prstGeom prst="corner">
            <a:avLst>
              <a:gd name="adj1" fmla="val 17284"/>
              <a:gd name="adj2" fmla="val 1481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208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533400"/>
            <a:ext cx="7904375" cy="59206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66800"/>
            <a:ext cx="5694218" cy="39437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533400" y="5257800"/>
            <a:ext cx="8153400" cy="52322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SMS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পাঠানোর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জন্য তথ্য ও যোগাযোগ প্রযুক্তি ব্যবহার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করা হয় 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981200" y="298164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এখানে কি করা হচ্ছে।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343400"/>
            <a:ext cx="6781802" cy="175432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ব্যবহার করে সাধারণ মানুষও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কথা বলতে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তুলতে ও  ভিডিও করতে পারে।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3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854" y="1066800"/>
            <a:ext cx="3291746" cy="2190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images (3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947" y="1005840"/>
            <a:ext cx="3185653" cy="2194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693" y="1066800"/>
            <a:ext cx="3978279" cy="2845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07" y="1061113"/>
            <a:ext cx="3840969" cy="2892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719434" y="4053751"/>
            <a:ext cx="8074537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মোবাইল ফোন ও ল্যাপটপ ব্যবহার করে ভিডিও গান দেখা ও শোনা  যায়।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762000"/>
            <a:ext cx="4398684" cy="305368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extBox 2"/>
          <p:cNvSpPr txBox="1"/>
          <p:nvPr/>
        </p:nvSpPr>
        <p:spPr>
          <a:xfrm>
            <a:off x="838200" y="5039899"/>
            <a:ext cx="792480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টেলিভিশনে বিভিন্ন অনুষ্ঠান, খবর দেখা ও শোনা যায়।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153" r="19039"/>
          <a:stretch/>
        </p:blipFill>
        <p:spPr>
          <a:xfrm>
            <a:off x="762000" y="855049"/>
            <a:ext cx="2576945" cy="3234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762000"/>
            <a:ext cx="4267200" cy="33271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57200" y="4495800"/>
            <a:ext cx="8382000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গাড়ীতে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জিপিএস ব্যবহার করে পৃথিবীর যে কোন স্থানের অবস্থান বের করা যায় এবং ঠিকানা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জানা না থাকলেও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জিপিএস-এর সাহায্যে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খুঁজে পাওয়া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যায়।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372070"/>
            <a:ext cx="1659429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400" dirty="0">
                <a:latin typeface="NikoshBAN" pitchFamily="2" charset="0"/>
                <a:ea typeface="Calibri"/>
                <a:cs typeface="NikoshBAN" pitchFamily="2" charset="0"/>
              </a:rPr>
              <a:t>মূল্যায়ন </a:t>
            </a:r>
            <a:endParaRPr lang="en-US" sz="4400" dirty="0"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443842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১.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নিচের কোন প্রযুক্তিটি সাধারণ মানুষের বেশি কাজে লাগে?</a:t>
            </a:r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057400"/>
            <a:ext cx="4190999" cy="911453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bn-BD" sz="3200" dirty="0" smtClean="0">
                <a:latin typeface="NikoshBAN" pitchFamily="2" charset="0"/>
                <a:ea typeface="Calibri"/>
                <a:cs typeface="NikoshBAN" pitchFamily="2" charset="0"/>
              </a:rPr>
              <a:t>কৃষি প্রযুক্তি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599" y="1981200"/>
            <a:ext cx="4038601" cy="1066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bn-BD" sz="3200" dirty="0"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bn-BD" sz="3200" dirty="0" smtClean="0">
                <a:latin typeface="NikoshBAN" pitchFamily="2" charset="0"/>
                <a:ea typeface="Calibri"/>
                <a:cs typeface="NikoshBAN" pitchFamily="2" charset="0"/>
              </a:rPr>
              <a:t>মোটরগাড়ি প্রযুক্তি</a:t>
            </a:r>
            <a:endParaRPr lang="en-US" sz="3200" dirty="0"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819400"/>
            <a:ext cx="3886199" cy="667672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ea typeface="Calibri"/>
                <a:cs typeface="NikoshBAN" pitchFamily="2" charset="0"/>
              </a:rPr>
              <a:t>গ. </a:t>
            </a:r>
            <a:r>
              <a:rPr lang="bn-BD" sz="3200" dirty="0" smtClean="0">
                <a:latin typeface="NikoshBAN" pitchFamily="2" charset="0"/>
                <a:ea typeface="Calibri"/>
                <a:cs typeface="NikoshBAN" pitchFamily="2" charset="0"/>
              </a:rPr>
              <a:t>তথ্য ও যোগাযোগ </a:t>
            </a:r>
            <a:r>
              <a:rPr lang="bn-BD" sz="3200" dirty="0">
                <a:latin typeface="NikoshBAN" pitchFamily="2" charset="0"/>
                <a:ea typeface="Calibri"/>
                <a:cs typeface="NikoshBAN" pitchFamily="2" charset="0"/>
              </a:rPr>
              <a:t>প্রযুক্তি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2819400"/>
            <a:ext cx="3505200" cy="66767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latin typeface="NikoshBAN" pitchFamily="2" charset="0"/>
                <a:ea typeface="Calibri"/>
                <a:cs typeface="NikoshBAN" pitchFamily="2" charset="0"/>
              </a:rPr>
              <a:t>ঘ. </a:t>
            </a:r>
            <a:r>
              <a:rPr lang="bn-BD" sz="3200" dirty="0" smtClean="0">
                <a:latin typeface="NikoshBAN" pitchFamily="2" charset="0"/>
                <a:ea typeface="Calibri"/>
                <a:cs typeface="NikoshBAN" pitchFamily="2" charset="0"/>
              </a:rPr>
              <a:t>রকেট প্রযুক্তি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4290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৩. কিসের মাধ্যমে আমরা কোন জায়গার অবস্থান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সম্পর্কে   </a:t>
            </a:r>
          </a:p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   জানতে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পারি? </a:t>
            </a:r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4419600"/>
            <a:ext cx="2971800" cy="8382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খ. নোটবুক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9073" y="4419600"/>
            <a:ext cx="2971800" cy="7620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টেলিফোন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5181600"/>
            <a:ext cx="2743200" cy="8382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ল্যাপটপ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88642" y="5029200"/>
            <a:ext cx="29718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জি পি এস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L-Shape 12"/>
          <p:cNvSpPr/>
          <p:nvPr/>
        </p:nvSpPr>
        <p:spPr>
          <a:xfrm rot="19213881">
            <a:off x="4294333" y="2982531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L-Shape 15"/>
          <p:cNvSpPr/>
          <p:nvPr/>
        </p:nvSpPr>
        <p:spPr>
          <a:xfrm rot="19213881">
            <a:off x="6637177" y="5420932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Multiply 16"/>
          <p:cNvSpPr/>
          <p:nvPr/>
        </p:nvSpPr>
        <p:spPr>
          <a:xfrm>
            <a:off x="7543800" y="28956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2819400" y="23622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8001000" y="22860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6096000" y="45720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3048000" y="45720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Multiply 21"/>
          <p:cNvSpPr/>
          <p:nvPr/>
        </p:nvSpPr>
        <p:spPr>
          <a:xfrm>
            <a:off x="2819400" y="53340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1097434"/>
            <a:ext cx="2628053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1" i="0" u="none" strike="noStrike" kern="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বাড়ির </a:t>
            </a:r>
            <a:r>
              <a:rPr kumimoji="0" lang="bn-BD" sz="4800" b="1" i="0" u="none" strike="noStrike" kern="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কাজ</a:t>
            </a:r>
            <a:endParaRPr kumimoji="0" lang="en-US" sz="4800" b="1" i="0" u="none" strike="noStrike" kern="0" cap="none" spc="0" normalizeH="0" baseline="0" noProof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04800"/>
            <a:ext cx="2466975" cy="1847850"/>
          </a:xfrm>
          <a:prstGeom prst="ellipse">
            <a:avLst/>
          </a:prstGeom>
          <a:ln w="28575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685800" y="3057942"/>
            <a:ext cx="8153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ea typeface="Calibri"/>
                <a:cs typeface="NikoshBAN"/>
              </a:rPr>
              <a:t>ব্যক্তিগত যোগাযোগের জন্য তুমি কোন তথ্য </a:t>
            </a:r>
            <a:r>
              <a:rPr lang="bn-BD" sz="4400" dirty="0">
                <a:ea typeface="Calibri"/>
                <a:cs typeface="NikoshBAN"/>
              </a:rPr>
              <a:t>ও যোগাযোগ </a:t>
            </a:r>
            <a:r>
              <a:rPr lang="bn-BD" sz="4400" dirty="0" smtClean="0">
                <a:ea typeface="Calibri"/>
                <a:cs typeface="NikoshBAN"/>
              </a:rPr>
              <a:t>প্রযুক্তি বেশি পছন্দ কর</a:t>
            </a:r>
            <a:r>
              <a:rPr lang="bn-IN" sz="4400" dirty="0" smtClean="0">
                <a:ea typeface="Calibri"/>
                <a:cs typeface="NikoshBAN"/>
              </a:rPr>
              <a:t>-ব্যাখ্যা কর। </a:t>
            </a:r>
            <a:endParaRPr lang="en-US" sz="4400" dirty="0">
              <a:ea typeface="Calibri"/>
              <a:cs typeface="Vrinda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18102"/>
            <a:ext cx="7924800" cy="5935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648200" y="914400"/>
            <a:ext cx="4267200" cy="52117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 পরিচিতি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শ্রেণি: </a:t>
            </a:r>
            <a:r>
              <a:rPr kumimoji="0" lang="bn-IN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৭ম</a:t>
            </a: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বিষয়:</a:t>
            </a:r>
            <a:r>
              <a:rPr kumimoji="0" lang="bn-B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তথ্য ও যোগাযোগ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প্রযুক্তি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bn-BD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	: </a:t>
            </a:r>
            <a:r>
              <a:rPr kumimoji="0" lang="bn-IN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১ম</a:t>
            </a: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bn-IN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bn-BD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সময়: </a:t>
            </a:r>
            <a:r>
              <a:rPr kumimoji="0" lang="bn-IN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৫০</a:t>
            </a:r>
            <a:r>
              <a:rPr kumimoji="0" lang="bn-BD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মিনিট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</a:t>
            </a: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343400" y="762000"/>
            <a:ext cx="0" cy="571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495800" y="914400"/>
            <a:ext cx="0" cy="571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6"/>
          <p:cNvSpPr txBox="1">
            <a:spLocks/>
          </p:cNvSpPr>
          <p:nvPr/>
        </p:nvSpPr>
        <p:spPr>
          <a:xfrm>
            <a:off x="457200" y="762000"/>
            <a:ext cx="4038600" cy="53641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	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আতিকুজ্জামান	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সহকারী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kumimoji="0" lang="bn-BD" sz="4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রায়টুটী উচ্চ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বিদ্যালয়</a:t>
            </a:r>
            <a:endParaRPr lang="bn-IN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	ইটনা</a:t>
            </a:r>
            <a:r>
              <a:rPr kumimoji="0" lang="bn-IN" sz="32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, কিশোরেগঞ্জ 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6" name="Picture 5" descr="IMG_20190503_103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295400"/>
            <a:ext cx="1143000" cy="1523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052" y="838200"/>
            <a:ext cx="66294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ব্যক্তি জীবনে তথ্য ও যোগাযোগ প্রযুক্তি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457944433-450x2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542" y="2180845"/>
            <a:ext cx="3690258" cy="22387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43570"/>
            <a:ext cx="3352800" cy="23814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762001" y="4724400"/>
            <a:ext cx="3886200" cy="523220"/>
          </a:xfrm>
          <a:prstGeom prst="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টেলিভিশনে অনুষ্ঠান দেখা হচ্ছে।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4149" y="4724400"/>
            <a:ext cx="3676133" cy="523220"/>
          </a:xfrm>
          <a:prstGeom prst="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 ফোনে কথা বলা হচ্ছে।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81000"/>
            <a:ext cx="3352800" cy="76944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954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... </a:t>
            </a:r>
            <a:endParaRPr lang="bn-BD" sz="2800" b="1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১</a:t>
            </a:r>
            <a:r>
              <a:rPr lang="hi-IN" sz="2800" dirty="0">
                <a:latin typeface="NikoshBAN" pitchFamily="2" charset="0"/>
                <a:ea typeface="Calibri"/>
                <a:cs typeface="NikoshBAN" pitchFamily="2" charset="0"/>
              </a:rPr>
              <a:t>।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ব্যক্তিগত প্রয়োজনে অন্যান্য প্রযুক্তির তুলনায় তথ্য </a:t>
            </a:r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ও যোগাযোগ </a:t>
            </a:r>
            <a:endParaRPr lang="bn-IN" sz="28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  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প্রযুক্তির গুরুত্ব </a:t>
            </a:r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বর্ণনা করতে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পারবে</a:t>
            </a:r>
            <a:r>
              <a:rPr lang="bn-IN" sz="2800" dirty="0">
                <a:latin typeface="NikoshBAN" pitchFamily="2" charset="0"/>
                <a:ea typeface="Calibri"/>
                <a:cs typeface="NikoshBAN" pitchFamily="2" charset="0"/>
              </a:rPr>
              <a:t>;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</a:p>
          <a:p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hi-IN" sz="2800" dirty="0">
                <a:latin typeface="NikoshBAN" pitchFamily="2" charset="0"/>
                <a:ea typeface="Calibri"/>
                <a:cs typeface="NikoshBAN" pitchFamily="2" charset="0"/>
              </a:rPr>
              <a:t>।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একজন সাধারণ মানু</a:t>
            </a:r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ষের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দৈনন্দিন কি কি তথ্য </a:t>
            </a:r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ও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যোগাযোগ  </a:t>
            </a:r>
          </a:p>
          <a:p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 প্রযুক্তি ব্যবহা</a:t>
            </a:r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রের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তালিকা প্রস্তুত  করতে পারবে</a:t>
            </a:r>
            <a:r>
              <a:rPr lang="bn-IN" sz="2800" dirty="0">
                <a:latin typeface="NikoshBAN" pitchFamily="2" charset="0"/>
                <a:ea typeface="Calibri"/>
                <a:cs typeface="NikoshBAN" pitchFamily="2" charset="0"/>
              </a:rPr>
              <a:t>;</a:t>
            </a:r>
            <a:r>
              <a:rPr lang="hi-IN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bn-BD" sz="28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৩।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ea typeface="Calibri"/>
                <a:cs typeface="NikoshBAN" pitchFamily="2" charset="0"/>
              </a:rPr>
              <a:t>GPS 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এর ধারণা ব্যাখ্যা করতে পারবে। 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7200"/>
            <a:ext cx="3962399" cy="2228849"/>
          </a:xfrm>
          <a:prstGeom prst="rect">
            <a:avLst/>
          </a:prstGeom>
        </p:spPr>
      </p:pic>
      <p:pic>
        <p:nvPicPr>
          <p:cNvPr id="3" name="Picture 2" descr="bu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57200"/>
            <a:ext cx="3608512" cy="2285999"/>
          </a:xfrm>
          <a:prstGeom prst="rect">
            <a:avLst/>
          </a:prstGeom>
        </p:spPr>
      </p:pic>
      <p:pic>
        <p:nvPicPr>
          <p:cNvPr id="4" name="Picture 3" descr="images (3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505200"/>
            <a:ext cx="3533775" cy="2351567"/>
          </a:xfrm>
          <a:prstGeom prst="rect">
            <a:avLst/>
          </a:prstGeom>
        </p:spPr>
      </p:pic>
      <p:pic>
        <p:nvPicPr>
          <p:cNvPr id="5" name="Picture 4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581400"/>
            <a:ext cx="4114801" cy="243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2895600"/>
            <a:ext cx="1528682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জাহাজ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4676" y="2819400"/>
            <a:ext cx="1528682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বাস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1303322" y="6018286"/>
            <a:ext cx="2885615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পাওয়ার ট্রিলার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54676" y="5867400"/>
            <a:ext cx="2122524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মোবাইল ফোন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215479"/>
            <a:ext cx="28956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NikoshBAN" pitchFamily="2" charset="0"/>
                <a:cs typeface="NikoshBAN"/>
                <a:sym typeface="Wingdings"/>
              </a:rPr>
              <a:t>একক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</a:t>
            </a:r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কাজ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6670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তোমার পরিবারের সদস্যরা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দিন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কী কী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ব্যবহার ক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রে তার একটি তালিকা কর।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914400"/>
            <a:ext cx="28956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জোড়ায় </a:t>
            </a:r>
            <a:r>
              <a:rPr lang="bn-B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কাজ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525" y="24384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মোবাইল ফোন দিয়ে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কী কী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কাজ করা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যায়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তার একটি তালিকা প্রস্তুত কর।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81000"/>
            <a:ext cx="2819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সম্ভাব্য উত্তর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46287"/>
            <a:ext cx="777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যোগাযোগের মাধ্যম হিসেবে মোবাইল ফোন দিয়ে যা করা যায়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টাকা পাঠানো ও গ্রহণ করা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বিদ্যুৎ,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পানির বিল পরিশোধ করা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পরীক্ষার ফলাফল গ্রহণ করা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 থানায় মামলা করা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৫। পাসপোর্টের আবেদন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৬। ভর্তি পরিক্ষার রেজিষ্ট্রেশন করা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৭।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ট্রেনের টিকেট বুক করা  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447800"/>
            <a:ext cx="3645194" cy="2147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1457944433-450x27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95400"/>
            <a:ext cx="3505200" cy="212648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066800" y="22860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5715000" y="23622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1" y="4952999"/>
            <a:ext cx="7162799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ফোনে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একজনের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ব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লা যায়।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</TotalTime>
  <Words>347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JSTV</cp:lastModifiedBy>
  <cp:revision>222</cp:revision>
  <dcterms:created xsi:type="dcterms:W3CDTF">2015-03-31T15:15:49Z</dcterms:created>
  <dcterms:modified xsi:type="dcterms:W3CDTF">2019-11-12T03:21:10Z</dcterms:modified>
</cp:coreProperties>
</file>