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1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7" r:id="rId14"/>
    <p:sldId id="306" r:id="rId15"/>
    <p:sldId id="311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3896" autoAdjust="0"/>
  </p:normalViewPr>
  <p:slideViewPr>
    <p:cSldViewPr snapToGrid="0">
      <p:cViewPr varScale="1">
        <p:scale>
          <a:sx n="101" d="100"/>
          <a:sy n="101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hyperlink" Target="http://www.facebook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hyperlink" Target="http://www.facebook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2512A-4E6F-4956-8364-75265BA0E5F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F6674-F3C1-4392-8EA0-DC921843CF49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8C652C-96E3-4781-9BEC-464E357C988A}" type="parTrans" cxnId="{8AEBE504-5382-4AE2-8F2A-9D3AA6AA7D5C}">
      <dgm:prSet/>
      <dgm:spPr/>
      <dgm:t>
        <a:bodyPr/>
        <a:lstStyle/>
        <a:p>
          <a:endParaRPr lang="en-US"/>
        </a:p>
      </dgm:t>
    </dgm:pt>
    <dgm:pt modelId="{7207CB13-8DC2-4186-84D5-425B06841FAA}" type="sibTrans" cxnId="{8AEBE504-5382-4AE2-8F2A-9D3AA6AA7D5C}">
      <dgm:prSet/>
      <dgm:spPr/>
      <dgm:t>
        <a:bodyPr/>
        <a:lstStyle/>
        <a:p>
          <a:endParaRPr lang="en-US"/>
        </a:p>
      </dgm:t>
    </dgm:pt>
    <dgm:pt modelId="{2630F188-766C-4311-9A56-11FD67010AD9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জবাব</a:t>
          </a:r>
        </a:p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দিহিতা</a:t>
          </a:r>
        </a:p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বেড়েছে</a:t>
          </a:r>
          <a:endParaRPr lang="en-US" sz="2000" dirty="0"/>
        </a:p>
      </dgm:t>
    </dgm:pt>
    <dgm:pt modelId="{3BA7A324-3655-4140-9C09-8691D2597791}" type="parTrans" cxnId="{8AE7F903-ECBA-42C7-BC1F-B9C8373F0617}">
      <dgm:prSet/>
      <dgm:spPr/>
      <dgm:t>
        <a:bodyPr/>
        <a:lstStyle/>
        <a:p>
          <a:endParaRPr lang="en-US"/>
        </a:p>
      </dgm:t>
    </dgm:pt>
    <dgm:pt modelId="{F6E1679E-2F4F-4472-BAD6-47937A9A2EE4}" type="sibTrans" cxnId="{8AE7F903-ECBA-42C7-BC1F-B9C8373F0617}">
      <dgm:prSet/>
      <dgm:spPr/>
      <dgm:t>
        <a:bodyPr/>
        <a:lstStyle/>
        <a:p>
          <a:endParaRPr lang="en-US"/>
        </a:p>
      </dgm:t>
    </dgm:pt>
    <dgm:pt modelId="{76A3B207-0A91-4944-BF86-E42E18112344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স্বচ্ছতা বৃদ্ধি পেয়েছে </a:t>
          </a:r>
          <a:endParaRPr lang="en-US" sz="2000" dirty="0"/>
        </a:p>
      </dgm:t>
    </dgm:pt>
    <dgm:pt modelId="{2FFB3D3D-9CD5-4FA2-82C0-BECA462D4007}" type="parTrans" cxnId="{2D58B00A-B72C-4ED1-BEFD-CC099181B807}">
      <dgm:prSet/>
      <dgm:spPr/>
      <dgm:t>
        <a:bodyPr/>
        <a:lstStyle/>
        <a:p>
          <a:endParaRPr lang="en-US"/>
        </a:p>
      </dgm:t>
    </dgm:pt>
    <dgm:pt modelId="{800A1B7A-5E72-49DB-A42D-036F7E5745F3}" type="sibTrans" cxnId="{2D58B00A-B72C-4ED1-BEFD-CC099181B807}">
      <dgm:prSet/>
      <dgm:spPr/>
      <dgm:t>
        <a:bodyPr/>
        <a:lstStyle/>
        <a:p>
          <a:endParaRPr lang="en-US"/>
        </a:p>
      </dgm:t>
    </dgm:pt>
    <dgm:pt modelId="{73EBBBA1-2155-4356-B54B-45A212BD2D8C}">
      <dgm:prSet phldrT="[Text]" custT="1"/>
      <dgm:spPr/>
      <dgm:t>
        <a:bodyPr/>
        <a:lstStyle/>
        <a:p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কর্মীদের দক্ষতা বৃদ্ধি পেয়েছে </a:t>
          </a:r>
          <a:endParaRPr lang="en-US" sz="2400" dirty="0"/>
        </a:p>
      </dgm:t>
    </dgm:pt>
    <dgm:pt modelId="{09C2688D-620D-41A0-8410-E3732837799B}" type="parTrans" cxnId="{C73C73BA-AFA3-4133-827B-8942A651FE6D}">
      <dgm:prSet/>
      <dgm:spPr/>
      <dgm:t>
        <a:bodyPr/>
        <a:lstStyle/>
        <a:p>
          <a:endParaRPr lang="en-US"/>
        </a:p>
      </dgm:t>
    </dgm:pt>
    <dgm:pt modelId="{9B563C36-4A9B-4EB2-9FDA-84F6C6552853}" type="sibTrans" cxnId="{C73C73BA-AFA3-4133-827B-8942A651FE6D}">
      <dgm:prSet/>
      <dgm:spPr/>
      <dgm:t>
        <a:bodyPr/>
        <a:lstStyle/>
        <a:p>
          <a:endParaRPr lang="en-US"/>
        </a:p>
      </dgm:t>
    </dgm:pt>
    <dgm:pt modelId="{DBC5AFC9-F30A-40EC-994B-DEABC405A2F6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সেবার মান বেড়েছে </a:t>
          </a:r>
          <a:endParaRPr lang="en-US" sz="2000" dirty="0"/>
        </a:p>
      </dgm:t>
    </dgm:pt>
    <dgm:pt modelId="{1F46902E-910A-4C33-B005-7C9D9703DA2E}" type="sibTrans" cxnId="{583CB5E3-8779-40B5-A98E-873DEF4293F6}">
      <dgm:prSet/>
      <dgm:spPr/>
      <dgm:t>
        <a:bodyPr/>
        <a:lstStyle/>
        <a:p>
          <a:endParaRPr lang="en-US"/>
        </a:p>
      </dgm:t>
    </dgm:pt>
    <dgm:pt modelId="{051495C2-D6CA-4E09-BF90-6524BAA49F77}" type="parTrans" cxnId="{583CB5E3-8779-40B5-A98E-873DEF4293F6}">
      <dgm:prSet/>
      <dgm:spPr/>
      <dgm:t>
        <a:bodyPr/>
        <a:lstStyle/>
        <a:p>
          <a:endParaRPr lang="en-US"/>
        </a:p>
      </dgm:t>
    </dgm:pt>
    <dgm:pt modelId="{2CD6A086-C25E-4168-9716-1EE4BD7C59B9}" type="pres">
      <dgm:prSet presAssocID="{9022512A-4E6F-4956-8364-75265BA0E5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A1223-67D2-4FCF-B521-A14F9EBE1DC7}" type="pres">
      <dgm:prSet presAssocID="{33EF6674-F3C1-4392-8EA0-DC921843CF49}" presName="centerShape" presStyleLbl="node0" presStyleIdx="0" presStyleCnt="1"/>
      <dgm:spPr/>
      <dgm:t>
        <a:bodyPr/>
        <a:lstStyle/>
        <a:p>
          <a:endParaRPr lang="en-US"/>
        </a:p>
      </dgm:t>
    </dgm:pt>
    <dgm:pt modelId="{167B2E21-2C7C-4035-9D59-364E5F19AAE0}" type="pres">
      <dgm:prSet presAssocID="{DBC5AFC9-F30A-40EC-994B-DEABC405A2F6}" presName="node" presStyleLbl="node1" presStyleIdx="0" presStyleCnt="4" custScaleX="141596" custScaleY="149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12626-1D93-4192-AADE-30EBD674CA4B}" type="pres">
      <dgm:prSet presAssocID="{DBC5AFC9-F30A-40EC-994B-DEABC405A2F6}" presName="dummy" presStyleCnt="0"/>
      <dgm:spPr/>
    </dgm:pt>
    <dgm:pt modelId="{7EA4CB65-48A5-4F4A-8E7F-0B54C02DEAB1}" type="pres">
      <dgm:prSet presAssocID="{1F46902E-910A-4C33-B005-7C9D9703DA2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FCD6310-556E-4369-91DF-4DD19D33A1CF}" type="pres">
      <dgm:prSet presAssocID="{2630F188-766C-4311-9A56-11FD67010AD9}" presName="node" presStyleLbl="node1" presStyleIdx="1" presStyleCnt="4" custScaleX="141403" custScaleY="149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FBADF-3F5E-4748-A49E-2C0226DAD985}" type="pres">
      <dgm:prSet presAssocID="{2630F188-766C-4311-9A56-11FD67010AD9}" presName="dummy" presStyleCnt="0"/>
      <dgm:spPr/>
    </dgm:pt>
    <dgm:pt modelId="{5B1AC308-2400-4370-916F-BFD3FA5A108F}" type="pres">
      <dgm:prSet presAssocID="{F6E1679E-2F4F-4472-BAD6-47937A9A2EE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8F43FD1-584B-4BBE-B426-0DF2326528BF}" type="pres">
      <dgm:prSet presAssocID="{76A3B207-0A91-4944-BF86-E42E18112344}" presName="node" presStyleLbl="node1" presStyleIdx="2" presStyleCnt="4" custScaleX="141596" custScaleY="149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43F3F-8F32-4076-A156-09B6A3A09901}" type="pres">
      <dgm:prSet presAssocID="{76A3B207-0A91-4944-BF86-E42E18112344}" presName="dummy" presStyleCnt="0"/>
      <dgm:spPr/>
    </dgm:pt>
    <dgm:pt modelId="{4191FD7A-CC73-4C3D-A41A-C8E0B39B69B7}" type="pres">
      <dgm:prSet presAssocID="{800A1B7A-5E72-49DB-A42D-036F7E5745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08FB34B-EEC5-459E-B1ED-B74B8FBC9B1A}" type="pres">
      <dgm:prSet presAssocID="{73EBBBA1-2155-4356-B54B-45A212BD2D8C}" presName="node" presStyleLbl="node1" presStyleIdx="3" presStyleCnt="4" custScaleX="142504" custScaleY="149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2CF56-3BC0-42DF-A1A0-34193EBC5895}" type="pres">
      <dgm:prSet presAssocID="{73EBBBA1-2155-4356-B54B-45A212BD2D8C}" presName="dummy" presStyleCnt="0"/>
      <dgm:spPr/>
    </dgm:pt>
    <dgm:pt modelId="{27B52D1E-37A7-41F2-BF9C-33055BF7A087}" type="pres">
      <dgm:prSet presAssocID="{9B563C36-4A9B-4EB2-9FDA-84F6C65528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A906351-ECB3-419D-A4C2-123F0C06F162}" type="presOf" srcId="{9B563C36-4A9B-4EB2-9FDA-84F6C6552853}" destId="{27B52D1E-37A7-41F2-BF9C-33055BF7A087}" srcOrd="0" destOrd="0" presId="urn:microsoft.com/office/officeart/2005/8/layout/radial6"/>
    <dgm:cxn modelId="{583CB5E3-8779-40B5-A98E-873DEF4293F6}" srcId="{33EF6674-F3C1-4392-8EA0-DC921843CF49}" destId="{DBC5AFC9-F30A-40EC-994B-DEABC405A2F6}" srcOrd="0" destOrd="0" parTransId="{051495C2-D6CA-4E09-BF90-6524BAA49F77}" sibTransId="{1F46902E-910A-4C33-B005-7C9D9703DA2E}"/>
    <dgm:cxn modelId="{FDE94EB2-F4BC-4185-8FB6-BEB2860544CA}" type="presOf" srcId="{73EBBBA1-2155-4356-B54B-45A212BD2D8C}" destId="{808FB34B-EEC5-459E-B1ED-B74B8FBC9B1A}" srcOrd="0" destOrd="0" presId="urn:microsoft.com/office/officeart/2005/8/layout/radial6"/>
    <dgm:cxn modelId="{4C722F51-B3FD-48B8-81FC-15E0714A2768}" type="presOf" srcId="{9022512A-4E6F-4956-8364-75265BA0E5FB}" destId="{2CD6A086-C25E-4168-9716-1EE4BD7C59B9}" srcOrd="0" destOrd="0" presId="urn:microsoft.com/office/officeart/2005/8/layout/radial6"/>
    <dgm:cxn modelId="{51663C1B-E911-4EEA-A97D-FE9D8C0B1EAC}" type="presOf" srcId="{F6E1679E-2F4F-4472-BAD6-47937A9A2EE4}" destId="{5B1AC308-2400-4370-916F-BFD3FA5A108F}" srcOrd="0" destOrd="0" presId="urn:microsoft.com/office/officeart/2005/8/layout/radial6"/>
    <dgm:cxn modelId="{8AE7F903-ECBA-42C7-BC1F-B9C8373F0617}" srcId="{33EF6674-F3C1-4392-8EA0-DC921843CF49}" destId="{2630F188-766C-4311-9A56-11FD67010AD9}" srcOrd="1" destOrd="0" parTransId="{3BA7A324-3655-4140-9C09-8691D2597791}" sibTransId="{F6E1679E-2F4F-4472-BAD6-47937A9A2EE4}"/>
    <dgm:cxn modelId="{EC36B11A-4460-408C-B9C5-94644A9BF847}" type="presOf" srcId="{2630F188-766C-4311-9A56-11FD67010AD9}" destId="{5FCD6310-556E-4369-91DF-4DD19D33A1CF}" srcOrd="0" destOrd="0" presId="urn:microsoft.com/office/officeart/2005/8/layout/radial6"/>
    <dgm:cxn modelId="{80999F41-19E7-4964-B147-BE8BFFB3C9B8}" type="presOf" srcId="{800A1B7A-5E72-49DB-A42D-036F7E5745F3}" destId="{4191FD7A-CC73-4C3D-A41A-C8E0B39B69B7}" srcOrd="0" destOrd="0" presId="urn:microsoft.com/office/officeart/2005/8/layout/radial6"/>
    <dgm:cxn modelId="{C73C73BA-AFA3-4133-827B-8942A651FE6D}" srcId="{33EF6674-F3C1-4392-8EA0-DC921843CF49}" destId="{73EBBBA1-2155-4356-B54B-45A212BD2D8C}" srcOrd="3" destOrd="0" parTransId="{09C2688D-620D-41A0-8410-E3732837799B}" sibTransId="{9B563C36-4A9B-4EB2-9FDA-84F6C6552853}"/>
    <dgm:cxn modelId="{10ECD035-811B-4502-9075-6D6999419DBB}" type="presOf" srcId="{33EF6674-F3C1-4392-8EA0-DC921843CF49}" destId="{2C5A1223-67D2-4FCF-B521-A14F9EBE1DC7}" srcOrd="0" destOrd="0" presId="urn:microsoft.com/office/officeart/2005/8/layout/radial6"/>
    <dgm:cxn modelId="{378FAE46-F8D5-4E54-8BB6-F69F871B1C62}" type="presOf" srcId="{76A3B207-0A91-4944-BF86-E42E18112344}" destId="{78F43FD1-584B-4BBE-B426-0DF2326528BF}" srcOrd="0" destOrd="0" presId="urn:microsoft.com/office/officeart/2005/8/layout/radial6"/>
    <dgm:cxn modelId="{8AEBE504-5382-4AE2-8F2A-9D3AA6AA7D5C}" srcId="{9022512A-4E6F-4956-8364-75265BA0E5FB}" destId="{33EF6674-F3C1-4392-8EA0-DC921843CF49}" srcOrd="0" destOrd="0" parTransId="{868C652C-96E3-4781-9BEC-464E357C988A}" sibTransId="{7207CB13-8DC2-4186-84D5-425B06841FAA}"/>
    <dgm:cxn modelId="{67C2E91E-60CE-4A2A-A892-042F0AE21B80}" type="presOf" srcId="{DBC5AFC9-F30A-40EC-994B-DEABC405A2F6}" destId="{167B2E21-2C7C-4035-9D59-364E5F19AAE0}" srcOrd="0" destOrd="0" presId="urn:microsoft.com/office/officeart/2005/8/layout/radial6"/>
    <dgm:cxn modelId="{2D58B00A-B72C-4ED1-BEFD-CC099181B807}" srcId="{33EF6674-F3C1-4392-8EA0-DC921843CF49}" destId="{76A3B207-0A91-4944-BF86-E42E18112344}" srcOrd="2" destOrd="0" parTransId="{2FFB3D3D-9CD5-4FA2-82C0-BECA462D4007}" sibTransId="{800A1B7A-5E72-49DB-A42D-036F7E5745F3}"/>
    <dgm:cxn modelId="{70FFDA07-5E87-43CF-98F6-BDA78D57B4AA}" type="presOf" srcId="{1F46902E-910A-4C33-B005-7C9D9703DA2E}" destId="{7EA4CB65-48A5-4F4A-8E7F-0B54C02DEAB1}" srcOrd="0" destOrd="0" presId="urn:microsoft.com/office/officeart/2005/8/layout/radial6"/>
    <dgm:cxn modelId="{7A30734E-FAA9-4869-8F71-629B6B93D0F4}" type="presParOf" srcId="{2CD6A086-C25E-4168-9716-1EE4BD7C59B9}" destId="{2C5A1223-67D2-4FCF-B521-A14F9EBE1DC7}" srcOrd="0" destOrd="0" presId="urn:microsoft.com/office/officeart/2005/8/layout/radial6"/>
    <dgm:cxn modelId="{B9EE9FFE-6F33-44EB-90AF-3272D8B69814}" type="presParOf" srcId="{2CD6A086-C25E-4168-9716-1EE4BD7C59B9}" destId="{167B2E21-2C7C-4035-9D59-364E5F19AAE0}" srcOrd="1" destOrd="0" presId="urn:microsoft.com/office/officeart/2005/8/layout/radial6"/>
    <dgm:cxn modelId="{C699D7EF-C07D-49D6-9068-5D29201BC815}" type="presParOf" srcId="{2CD6A086-C25E-4168-9716-1EE4BD7C59B9}" destId="{ED112626-1D93-4192-AADE-30EBD674CA4B}" srcOrd="2" destOrd="0" presId="urn:microsoft.com/office/officeart/2005/8/layout/radial6"/>
    <dgm:cxn modelId="{5D622231-05BC-4300-8831-9DB2B98AB8FB}" type="presParOf" srcId="{2CD6A086-C25E-4168-9716-1EE4BD7C59B9}" destId="{7EA4CB65-48A5-4F4A-8E7F-0B54C02DEAB1}" srcOrd="3" destOrd="0" presId="urn:microsoft.com/office/officeart/2005/8/layout/radial6"/>
    <dgm:cxn modelId="{9BB232A5-1C8E-43E9-A574-56BA4DE7B2F4}" type="presParOf" srcId="{2CD6A086-C25E-4168-9716-1EE4BD7C59B9}" destId="{5FCD6310-556E-4369-91DF-4DD19D33A1CF}" srcOrd="4" destOrd="0" presId="urn:microsoft.com/office/officeart/2005/8/layout/radial6"/>
    <dgm:cxn modelId="{7BD076D6-13F5-4331-97C1-2E27D1C0F7FF}" type="presParOf" srcId="{2CD6A086-C25E-4168-9716-1EE4BD7C59B9}" destId="{2B2FBADF-3F5E-4748-A49E-2C0226DAD985}" srcOrd="5" destOrd="0" presId="urn:microsoft.com/office/officeart/2005/8/layout/radial6"/>
    <dgm:cxn modelId="{48A0F79B-CCF5-4FF3-B377-62283942B29E}" type="presParOf" srcId="{2CD6A086-C25E-4168-9716-1EE4BD7C59B9}" destId="{5B1AC308-2400-4370-916F-BFD3FA5A108F}" srcOrd="6" destOrd="0" presId="urn:microsoft.com/office/officeart/2005/8/layout/radial6"/>
    <dgm:cxn modelId="{311B309F-25DF-4619-B04E-5D0444621E8B}" type="presParOf" srcId="{2CD6A086-C25E-4168-9716-1EE4BD7C59B9}" destId="{78F43FD1-584B-4BBE-B426-0DF2326528BF}" srcOrd="7" destOrd="0" presId="urn:microsoft.com/office/officeart/2005/8/layout/radial6"/>
    <dgm:cxn modelId="{53CEC961-3330-483E-AB9C-1B65ACAE46EA}" type="presParOf" srcId="{2CD6A086-C25E-4168-9716-1EE4BD7C59B9}" destId="{E9743F3F-8F32-4076-A156-09B6A3A09901}" srcOrd="8" destOrd="0" presId="urn:microsoft.com/office/officeart/2005/8/layout/radial6"/>
    <dgm:cxn modelId="{21F575E8-E980-4B9C-B1E4-448CD3152BF5}" type="presParOf" srcId="{2CD6A086-C25E-4168-9716-1EE4BD7C59B9}" destId="{4191FD7A-CC73-4C3D-A41A-C8E0B39B69B7}" srcOrd="9" destOrd="0" presId="urn:microsoft.com/office/officeart/2005/8/layout/radial6"/>
    <dgm:cxn modelId="{23BBF214-432D-466A-89A3-8164060AD418}" type="presParOf" srcId="{2CD6A086-C25E-4168-9716-1EE4BD7C59B9}" destId="{808FB34B-EEC5-459E-B1ED-B74B8FBC9B1A}" srcOrd="10" destOrd="0" presId="urn:microsoft.com/office/officeart/2005/8/layout/radial6"/>
    <dgm:cxn modelId="{1EE4D076-DFE2-45A4-BB6D-706BF27F62A1}" type="presParOf" srcId="{2CD6A086-C25E-4168-9716-1EE4BD7C59B9}" destId="{9002CF56-3BC0-42DF-A1A0-34193EBC5895}" srcOrd="11" destOrd="0" presId="urn:microsoft.com/office/officeart/2005/8/layout/radial6"/>
    <dgm:cxn modelId="{CAD27827-39E9-49A5-AA4C-04B9307F17B9}" type="presParOf" srcId="{2CD6A086-C25E-4168-9716-1EE4BD7C59B9}" destId="{27B52D1E-37A7-41F2-BF9C-33055BF7A08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E70D4-9D9E-4811-88B4-542F0D4498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A8F0241-5B11-4B63-959D-A117184FCAF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ফোন</a:t>
          </a:r>
          <a:endParaRPr lang="en-US" dirty="0"/>
        </a:p>
      </dgm:t>
    </dgm:pt>
    <dgm:pt modelId="{4E1F1751-692F-42A8-A8AB-F8EDCCE37B1D}" type="parTrans" cxnId="{ED96D9F4-C7AF-4525-9E2A-35821C93A62B}">
      <dgm:prSet/>
      <dgm:spPr/>
      <dgm:t>
        <a:bodyPr/>
        <a:lstStyle/>
        <a:p>
          <a:endParaRPr lang="en-US"/>
        </a:p>
      </dgm:t>
    </dgm:pt>
    <dgm:pt modelId="{5D9C69E6-6075-416F-9E17-1B1C6678AF13}" type="sibTrans" cxnId="{ED96D9F4-C7AF-4525-9E2A-35821C93A62B}">
      <dgm:prSet/>
      <dgm:spPr/>
      <dgm:t>
        <a:bodyPr/>
        <a:lstStyle/>
        <a:p>
          <a:endParaRPr lang="en-US"/>
        </a:p>
      </dgm:t>
    </dgm:pt>
    <dgm:pt modelId="{6045A247-49ED-4B6D-80F7-C9BB8FA5DD87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মেসেজিং</a:t>
          </a:r>
          <a:endParaRPr lang="en-US" dirty="0"/>
        </a:p>
      </dgm:t>
    </dgm:pt>
    <dgm:pt modelId="{EFD1A1BC-99AE-4AAD-B399-B4A7DA11792B}" type="parTrans" cxnId="{5E47A498-7287-4516-B012-4E63914C759B}">
      <dgm:prSet/>
      <dgm:spPr/>
      <dgm:t>
        <a:bodyPr/>
        <a:lstStyle/>
        <a:p>
          <a:endParaRPr lang="en-US"/>
        </a:p>
      </dgm:t>
    </dgm:pt>
    <dgm:pt modelId="{539CFB13-E90C-4217-B5B0-A220FB96EE80}" type="sibTrans" cxnId="{5E47A498-7287-4516-B012-4E63914C759B}">
      <dgm:prSet/>
      <dgm:spPr/>
      <dgm:t>
        <a:bodyPr/>
        <a:lstStyle/>
        <a:p>
          <a:endParaRPr lang="en-US"/>
        </a:p>
      </dgm:t>
    </dgm:pt>
    <dgm:pt modelId="{C7390992-4EEA-4032-AD91-209E71BCFF0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ব্লগিং</a:t>
          </a:r>
          <a:endParaRPr lang="en-US" dirty="0"/>
        </a:p>
      </dgm:t>
    </dgm:pt>
    <dgm:pt modelId="{C3D396E5-A8D9-463A-9645-ECD0CF0692BE}" type="parTrans" cxnId="{A1280870-DC6F-4286-903A-32939248E376}">
      <dgm:prSet/>
      <dgm:spPr/>
      <dgm:t>
        <a:bodyPr/>
        <a:lstStyle/>
        <a:p>
          <a:endParaRPr lang="en-US"/>
        </a:p>
      </dgm:t>
    </dgm:pt>
    <dgm:pt modelId="{6FF6D94A-A5C3-4DA2-81D3-FC15E63E5122}" type="sibTrans" cxnId="{A1280870-DC6F-4286-903A-32939248E376}">
      <dgm:prSet/>
      <dgm:spPr/>
      <dgm:t>
        <a:bodyPr/>
        <a:lstStyle/>
        <a:p>
          <a:endParaRPr lang="en-US"/>
        </a:p>
      </dgm:t>
    </dgm:pt>
    <dgm:pt modelId="{FA9CED20-4D88-4D53-9629-1CC8E8DE28AE}" type="pres">
      <dgm:prSet presAssocID="{517E70D4-9D9E-4811-88B4-542F0D4498AC}" presName="compositeShape" presStyleCnt="0">
        <dgm:presLayoutVars>
          <dgm:chMax val="7"/>
          <dgm:dir/>
          <dgm:resizeHandles val="exact"/>
        </dgm:presLayoutVars>
      </dgm:prSet>
      <dgm:spPr/>
    </dgm:pt>
    <dgm:pt modelId="{55FD77DE-E524-4AF9-90C3-49D66CD72F3A}" type="pres">
      <dgm:prSet presAssocID="{0A8F0241-5B11-4B63-959D-A117184FCAFC}" presName="circ1" presStyleLbl="vennNode1" presStyleIdx="0" presStyleCnt="3"/>
      <dgm:spPr/>
      <dgm:t>
        <a:bodyPr/>
        <a:lstStyle/>
        <a:p>
          <a:endParaRPr lang="en-US"/>
        </a:p>
      </dgm:t>
    </dgm:pt>
    <dgm:pt modelId="{F281570D-ABAD-45CC-BBE5-F52591AD2A45}" type="pres">
      <dgm:prSet presAssocID="{0A8F0241-5B11-4B63-959D-A117184FCA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E8EDE-3166-43B5-B457-D0DD9335DC19}" type="pres">
      <dgm:prSet presAssocID="{6045A247-49ED-4B6D-80F7-C9BB8FA5DD87}" presName="circ2" presStyleLbl="vennNode1" presStyleIdx="1" presStyleCnt="3"/>
      <dgm:spPr/>
      <dgm:t>
        <a:bodyPr/>
        <a:lstStyle/>
        <a:p>
          <a:endParaRPr lang="en-US"/>
        </a:p>
      </dgm:t>
    </dgm:pt>
    <dgm:pt modelId="{13C7534D-1FBE-432B-B24F-DA4A3D97F556}" type="pres">
      <dgm:prSet presAssocID="{6045A247-49ED-4B6D-80F7-C9BB8FA5DD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A2CFF-BF63-4F45-83AE-30B08E323F5B}" type="pres">
      <dgm:prSet presAssocID="{C7390992-4EEA-4032-AD91-209E71BCFF0C}" presName="circ3" presStyleLbl="vennNode1" presStyleIdx="2" presStyleCnt="3"/>
      <dgm:spPr/>
      <dgm:t>
        <a:bodyPr/>
        <a:lstStyle/>
        <a:p>
          <a:endParaRPr lang="en-US"/>
        </a:p>
      </dgm:t>
    </dgm:pt>
    <dgm:pt modelId="{3E29D446-0F73-4DB7-B517-12F31E0F2DF2}" type="pres">
      <dgm:prSet presAssocID="{C7390992-4EEA-4032-AD91-209E71BCFF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80870-DC6F-4286-903A-32939248E376}" srcId="{517E70D4-9D9E-4811-88B4-542F0D4498AC}" destId="{C7390992-4EEA-4032-AD91-209E71BCFF0C}" srcOrd="2" destOrd="0" parTransId="{C3D396E5-A8D9-463A-9645-ECD0CF0692BE}" sibTransId="{6FF6D94A-A5C3-4DA2-81D3-FC15E63E5122}"/>
    <dgm:cxn modelId="{95A9931A-C8CB-444A-B7EB-AFF5B2DD640B}" type="presOf" srcId="{C7390992-4EEA-4032-AD91-209E71BCFF0C}" destId="{274A2CFF-BF63-4F45-83AE-30B08E323F5B}" srcOrd="0" destOrd="0" presId="urn:microsoft.com/office/officeart/2005/8/layout/venn1"/>
    <dgm:cxn modelId="{5E47A498-7287-4516-B012-4E63914C759B}" srcId="{517E70D4-9D9E-4811-88B4-542F0D4498AC}" destId="{6045A247-49ED-4B6D-80F7-C9BB8FA5DD87}" srcOrd="1" destOrd="0" parTransId="{EFD1A1BC-99AE-4AAD-B399-B4A7DA11792B}" sibTransId="{539CFB13-E90C-4217-B5B0-A220FB96EE80}"/>
    <dgm:cxn modelId="{16EB7427-E2A6-411B-9629-B7B8E3785EF4}" type="presOf" srcId="{6045A247-49ED-4B6D-80F7-C9BB8FA5DD87}" destId="{DF4E8EDE-3166-43B5-B457-D0DD9335DC19}" srcOrd="0" destOrd="0" presId="urn:microsoft.com/office/officeart/2005/8/layout/venn1"/>
    <dgm:cxn modelId="{0848916A-A13C-44E6-A823-D1CDE3FBF991}" type="presOf" srcId="{0A8F0241-5B11-4B63-959D-A117184FCAFC}" destId="{55FD77DE-E524-4AF9-90C3-49D66CD72F3A}" srcOrd="0" destOrd="0" presId="urn:microsoft.com/office/officeart/2005/8/layout/venn1"/>
    <dgm:cxn modelId="{6B109F5C-E39F-4711-A2DA-0E0E04F8F407}" type="presOf" srcId="{517E70D4-9D9E-4811-88B4-542F0D4498AC}" destId="{FA9CED20-4D88-4D53-9629-1CC8E8DE28AE}" srcOrd="0" destOrd="0" presId="urn:microsoft.com/office/officeart/2005/8/layout/venn1"/>
    <dgm:cxn modelId="{801982EC-67BC-49BA-A65A-4C483031366E}" type="presOf" srcId="{0A8F0241-5B11-4B63-959D-A117184FCAFC}" destId="{F281570D-ABAD-45CC-BBE5-F52591AD2A45}" srcOrd="1" destOrd="0" presId="urn:microsoft.com/office/officeart/2005/8/layout/venn1"/>
    <dgm:cxn modelId="{464ECF53-A2B1-4E0B-8DD0-E3BB852F7626}" type="presOf" srcId="{6045A247-49ED-4B6D-80F7-C9BB8FA5DD87}" destId="{13C7534D-1FBE-432B-B24F-DA4A3D97F556}" srcOrd="1" destOrd="0" presId="urn:microsoft.com/office/officeart/2005/8/layout/venn1"/>
    <dgm:cxn modelId="{0549630B-7D87-4D0C-B046-A89EF0A3F9AC}" type="presOf" srcId="{C7390992-4EEA-4032-AD91-209E71BCFF0C}" destId="{3E29D446-0F73-4DB7-B517-12F31E0F2DF2}" srcOrd="1" destOrd="0" presId="urn:microsoft.com/office/officeart/2005/8/layout/venn1"/>
    <dgm:cxn modelId="{ED96D9F4-C7AF-4525-9E2A-35821C93A62B}" srcId="{517E70D4-9D9E-4811-88B4-542F0D4498AC}" destId="{0A8F0241-5B11-4B63-959D-A117184FCAFC}" srcOrd="0" destOrd="0" parTransId="{4E1F1751-692F-42A8-A8AB-F8EDCCE37B1D}" sibTransId="{5D9C69E6-6075-416F-9E17-1B1C6678AF13}"/>
    <dgm:cxn modelId="{2D2B620B-000D-4340-AB75-DB3D58D8525E}" type="presParOf" srcId="{FA9CED20-4D88-4D53-9629-1CC8E8DE28AE}" destId="{55FD77DE-E524-4AF9-90C3-49D66CD72F3A}" srcOrd="0" destOrd="0" presId="urn:microsoft.com/office/officeart/2005/8/layout/venn1"/>
    <dgm:cxn modelId="{894C9988-7720-4934-89C2-5F0CFCA3FD71}" type="presParOf" srcId="{FA9CED20-4D88-4D53-9629-1CC8E8DE28AE}" destId="{F281570D-ABAD-45CC-BBE5-F52591AD2A45}" srcOrd="1" destOrd="0" presId="urn:microsoft.com/office/officeart/2005/8/layout/venn1"/>
    <dgm:cxn modelId="{4C0FF1F8-E62D-4BE1-AAD3-580B9E5C42A5}" type="presParOf" srcId="{FA9CED20-4D88-4D53-9629-1CC8E8DE28AE}" destId="{DF4E8EDE-3166-43B5-B457-D0DD9335DC19}" srcOrd="2" destOrd="0" presId="urn:microsoft.com/office/officeart/2005/8/layout/venn1"/>
    <dgm:cxn modelId="{30826B73-F417-4AC6-A778-BB317C94914F}" type="presParOf" srcId="{FA9CED20-4D88-4D53-9629-1CC8E8DE28AE}" destId="{13C7534D-1FBE-432B-B24F-DA4A3D97F556}" srcOrd="3" destOrd="0" presId="urn:microsoft.com/office/officeart/2005/8/layout/venn1"/>
    <dgm:cxn modelId="{BA9E730D-5566-43C1-A932-1AD0D7E3ECEB}" type="presParOf" srcId="{FA9CED20-4D88-4D53-9629-1CC8E8DE28AE}" destId="{274A2CFF-BF63-4F45-83AE-30B08E323F5B}" srcOrd="4" destOrd="0" presId="urn:microsoft.com/office/officeart/2005/8/layout/venn1"/>
    <dgm:cxn modelId="{B0AEDBF1-FCF6-47DE-87F9-2AAA91A3F89A}" type="presParOf" srcId="{FA9CED20-4D88-4D53-9629-1CC8E8DE28AE}" destId="{3E29D446-0F73-4DB7-B517-12F31E0F2D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BEFFF-B4EE-45D1-B788-991EB840C12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F79D0C6-A2FA-44B2-A53B-834BDF409F1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/>
            </a:rPr>
            <a:t>www.facebook.com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যোগাযোগের ওয়েবসাইট। এটি ২০০৪ সালের ৪ঠা ফেব্রুয়ারী মার্ক জুকারবার্গ ও তার বন্ধুরা মিলে এটি চালু করেন।</a:t>
          </a:r>
          <a:endParaRPr lang="en-US" sz="2400" dirty="0">
            <a:solidFill>
              <a:schemeClr val="tx1"/>
            </a:solidFill>
          </a:endParaRPr>
        </a:p>
      </dgm:t>
    </dgm:pt>
    <dgm:pt modelId="{EF0EA13D-D2BE-4BD7-8ABA-B0CD415D83FC}" type="parTrans" cxnId="{D17AB1C7-428C-4784-9A14-B371A469E4DB}">
      <dgm:prSet/>
      <dgm:spPr/>
      <dgm:t>
        <a:bodyPr/>
        <a:lstStyle/>
        <a:p>
          <a:endParaRPr lang="en-US"/>
        </a:p>
      </dgm:t>
    </dgm:pt>
    <dgm:pt modelId="{F82F45BF-1901-43D9-B9EF-8149536E95DC}" type="sibTrans" cxnId="{D17AB1C7-428C-4784-9A14-B371A469E4DB}">
      <dgm:prSet/>
      <dgm:spPr/>
      <dgm:t>
        <a:bodyPr/>
        <a:lstStyle/>
        <a:p>
          <a:endParaRPr lang="en-US"/>
        </a:p>
      </dgm:t>
    </dgm:pt>
    <dgm:pt modelId="{0F85322C-39DD-4209-B228-BCA14420A74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/>
            </a:rPr>
            <a:t>www.twitter.com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 সামাজিক যোগাযোগের ওয়েবসাইট। এখানে মাত্র ১৪০ 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Character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এর মধ্যে মনোভাব প্রকাশ করতে হয়। এই বার্তাকে 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Tweet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বলে। আর একজন সদস্য যখন অন্য সদস্যকে 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Follow 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 তখন তাকে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Follower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বলা হয়। </a:t>
          </a:r>
          <a:endParaRPr lang="en-US" sz="2400" dirty="0"/>
        </a:p>
      </dgm:t>
    </dgm:pt>
    <dgm:pt modelId="{3B0A1CDB-513E-4815-8412-89F44F796CAC}" type="parTrans" cxnId="{3AF714A0-0AA0-4DC7-8FDE-44D80C3D44B3}">
      <dgm:prSet/>
      <dgm:spPr/>
      <dgm:t>
        <a:bodyPr/>
        <a:lstStyle/>
        <a:p>
          <a:endParaRPr lang="en-US"/>
        </a:p>
      </dgm:t>
    </dgm:pt>
    <dgm:pt modelId="{3066C434-4936-4F08-8A3D-2BAE107C525A}" type="sibTrans" cxnId="{3AF714A0-0AA0-4DC7-8FDE-44D80C3D44B3}">
      <dgm:prSet/>
      <dgm:spPr/>
      <dgm:t>
        <a:bodyPr/>
        <a:lstStyle/>
        <a:p>
          <a:endParaRPr lang="en-US"/>
        </a:p>
      </dgm:t>
    </dgm:pt>
    <dgm:pt modelId="{893FEF6E-192B-4CBA-B0F7-E3E22B7A86A3}" type="pres">
      <dgm:prSet presAssocID="{F2FBEFFF-B4EE-45D1-B788-991EB840C129}" presName="linearFlow" presStyleCnt="0">
        <dgm:presLayoutVars>
          <dgm:dir/>
          <dgm:resizeHandles val="exact"/>
        </dgm:presLayoutVars>
      </dgm:prSet>
      <dgm:spPr/>
    </dgm:pt>
    <dgm:pt modelId="{85EA4548-089D-447F-82DE-740E2FD82CBA}" type="pres">
      <dgm:prSet presAssocID="{2F79D0C6-A2FA-44B2-A53B-834BDF409F1E}" presName="composite" presStyleCnt="0"/>
      <dgm:spPr/>
    </dgm:pt>
    <dgm:pt modelId="{11409DA4-6837-49B0-8627-21904622C798}" type="pres">
      <dgm:prSet presAssocID="{2F79D0C6-A2FA-44B2-A53B-834BDF409F1E}" presName="imgShp" presStyleLbl="fgImgPlace1" presStyleIdx="0" presStyleCnt="2" custScaleX="134815" custScaleY="128712" custLinFactNeighborX="-37860" custLinFactNeighborY="-1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5EC30F85-13B0-458A-BF69-61044DDC034F}" type="pres">
      <dgm:prSet presAssocID="{2F79D0C6-A2FA-44B2-A53B-834BDF409F1E}" presName="txShp" presStyleLbl="node1" presStyleIdx="0" presStyleCnt="2" custScaleX="119170" custScaleY="175159" custLinFactNeighborX="13583" custLinFactNeighborY="9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480B2-F9D8-47F4-9905-8B57DD15C415}" type="pres">
      <dgm:prSet presAssocID="{F82F45BF-1901-43D9-B9EF-8149536E95DC}" presName="spacing" presStyleCnt="0"/>
      <dgm:spPr/>
    </dgm:pt>
    <dgm:pt modelId="{A23F4750-F5B6-44EC-A6CC-B73B5B9110CE}" type="pres">
      <dgm:prSet presAssocID="{0F85322C-39DD-4209-B228-BCA14420A745}" presName="composite" presStyleCnt="0"/>
      <dgm:spPr/>
    </dgm:pt>
    <dgm:pt modelId="{8A0121B3-1A87-4324-9CE0-5D5F3A6D020A}" type="pres">
      <dgm:prSet presAssocID="{0F85322C-39DD-4209-B228-BCA14420A745}" presName="imgShp" presStyleLbl="fgImgPlace1" presStyleIdx="1" presStyleCnt="2" custScaleX="129290" custScaleY="133659" custLinFactNeighborX="-37860" custLinFactNeighborY="-94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F08CDB5-118E-4202-B779-8B66A90145B8}" type="pres">
      <dgm:prSet presAssocID="{0F85322C-39DD-4209-B228-BCA14420A745}" presName="txShp" presStyleLbl="node1" presStyleIdx="1" presStyleCnt="2" custScaleX="128207" custScaleY="162999" custLinFactNeighborX="10760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714A0-0AA0-4DC7-8FDE-44D80C3D44B3}" srcId="{F2FBEFFF-B4EE-45D1-B788-991EB840C129}" destId="{0F85322C-39DD-4209-B228-BCA14420A745}" srcOrd="1" destOrd="0" parTransId="{3B0A1CDB-513E-4815-8412-89F44F796CAC}" sibTransId="{3066C434-4936-4F08-8A3D-2BAE107C525A}"/>
    <dgm:cxn modelId="{D17AB1C7-428C-4784-9A14-B371A469E4DB}" srcId="{F2FBEFFF-B4EE-45D1-B788-991EB840C129}" destId="{2F79D0C6-A2FA-44B2-A53B-834BDF409F1E}" srcOrd="0" destOrd="0" parTransId="{EF0EA13D-D2BE-4BD7-8ABA-B0CD415D83FC}" sibTransId="{F82F45BF-1901-43D9-B9EF-8149536E95DC}"/>
    <dgm:cxn modelId="{CC470B30-24E2-4707-9695-20C2E135B8FD}" type="presOf" srcId="{F2FBEFFF-B4EE-45D1-B788-991EB840C129}" destId="{893FEF6E-192B-4CBA-B0F7-E3E22B7A86A3}" srcOrd="0" destOrd="0" presId="urn:microsoft.com/office/officeart/2005/8/layout/vList3"/>
    <dgm:cxn modelId="{C59B3AC5-5104-4550-99C5-1B77CA690D44}" type="presOf" srcId="{0F85322C-39DD-4209-B228-BCA14420A745}" destId="{2F08CDB5-118E-4202-B779-8B66A90145B8}" srcOrd="0" destOrd="0" presId="urn:microsoft.com/office/officeart/2005/8/layout/vList3"/>
    <dgm:cxn modelId="{0FD4F3CD-E476-4508-B798-8B6ADB126079}" type="presOf" srcId="{2F79D0C6-A2FA-44B2-A53B-834BDF409F1E}" destId="{5EC30F85-13B0-458A-BF69-61044DDC034F}" srcOrd="0" destOrd="0" presId="urn:microsoft.com/office/officeart/2005/8/layout/vList3"/>
    <dgm:cxn modelId="{48A9E681-08AC-4130-B7CC-19AA52809937}" type="presParOf" srcId="{893FEF6E-192B-4CBA-B0F7-E3E22B7A86A3}" destId="{85EA4548-089D-447F-82DE-740E2FD82CBA}" srcOrd="0" destOrd="0" presId="urn:microsoft.com/office/officeart/2005/8/layout/vList3"/>
    <dgm:cxn modelId="{4980C86A-988D-43E0-AC7D-8F6576BD201A}" type="presParOf" srcId="{85EA4548-089D-447F-82DE-740E2FD82CBA}" destId="{11409DA4-6837-49B0-8627-21904622C798}" srcOrd="0" destOrd="0" presId="urn:microsoft.com/office/officeart/2005/8/layout/vList3"/>
    <dgm:cxn modelId="{00722200-2DB5-437A-8505-F22F5418559B}" type="presParOf" srcId="{85EA4548-089D-447F-82DE-740E2FD82CBA}" destId="{5EC30F85-13B0-458A-BF69-61044DDC034F}" srcOrd="1" destOrd="0" presId="urn:microsoft.com/office/officeart/2005/8/layout/vList3"/>
    <dgm:cxn modelId="{950D4F8C-F35D-40BC-BBC2-32B9552A874B}" type="presParOf" srcId="{893FEF6E-192B-4CBA-B0F7-E3E22B7A86A3}" destId="{4EA480B2-F9D8-47F4-9905-8B57DD15C415}" srcOrd="1" destOrd="0" presId="urn:microsoft.com/office/officeart/2005/8/layout/vList3"/>
    <dgm:cxn modelId="{430E37F5-F19A-4C03-BFDA-612D6B6C7233}" type="presParOf" srcId="{893FEF6E-192B-4CBA-B0F7-E3E22B7A86A3}" destId="{A23F4750-F5B6-44EC-A6CC-B73B5B9110CE}" srcOrd="2" destOrd="0" presId="urn:microsoft.com/office/officeart/2005/8/layout/vList3"/>
    <dgm:cxn modelId="{813C7F76-15B8-423B-9543-BD775C2D37CB}" type="presParOf" srcId="{A23F4750-F5B6-44EC-A6CC-B73B5B9110CE}" destId="{8A0121B3-1A87-4324-9CE0-5D5F3A6D020A}" srcOrd="0" destOrd="0" presId="urn:microsoft.com/office/officeart/2005/8/layout/vList3"/>
    <dgm:cxn modelId="{CEF93C35-BF8F-448B-8CEE-FD1036B9A424}" type="presParOf" srcId="{A23F4750-F5B6-44EC-A6CC-B73B5B9110CE}" destId="{2F08CDB5-118E-4202-B779-8B66A90145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52D1E-37A7-41F2-BF9C-33055BF7A087}">
      <dsp:nvSpPr>
        <dsp:cNvPr id="0" name=""/>
        <dsp:cNvSpPr/>
      </dsp:nvSpPr>
      <dsp:spPr>
        <a:xfrm>
          <a:off x="1488058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1FD7A-CC73-4C3D-A41A-C8E0B39B69B7}">
      <dsp:nvSpPr>
        <dsp:cNvPr id="0" name=""/>
        <dsp:cNvSpPr/>
      </dsp:nvSpPr>
      <dsp:spPr>
        <a:xfrm>
          <a:off x="1488058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AC308-2400-4370-916F-BFD3FA5A108F}">
      <dsp:nvSpPr>
        <dsp:cNvPr id="0" name=""/>
        <dsp:cNvSpPr/>
      </dsp:nvSpPr>
      <dsp:spPr>
        <a:xfrm>
          <a:off x="1488058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4CB65-48A5-4F4A-8E7F-0B54C02DEAB1}">
      <dsp:nvSpPr>
        <dsp:cNvPr id="0" name=""/>
        <dsp:cNvSpPr/>
      </dsp:nvSpPr>
      <dsp:spPr>
        <a:xfrm>
          <a:off x="1488058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1223-67D2-4FCF-B521-A14F9EBE1DC7}">
      <dsp:nvSpPr>
        <dsp:cNvPr id="0" name=""/>
        <dsp:cNvSpPr/>
      </dsp:nvSpPr>
      <dsp:spPr>
        <a:xfrm>
          <a:off x="2331188" y="1312416"/>
          <a:ext cx="1439167" cy="143916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541949" y="1523177"/>
        <a:ext cx="1017645" cy="1017645"/>
      </dsp:txXfrm>
    </dsp:sp>
    <dsp:sp modelId="{167B2E21-2C7C-4035-9D59-364E5F19AAE0}">
      <dsp:nvSpPr>
        <dsp:cNvPr id="0" name=""/>
        <dsp:cNvSpPr/>
      </dsp:nvSpPr>
      <dsp:spPr>
        <a:xfrm>
          <a:off x="2337541" y="-248826"/>
          <a:ext cx="1426462" cy="1508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সেবার মান বেড়েছে </a:t>
          </a:r>
          <a:endParaRPr lang="en-US" sz="2000" kern="1200" dirty="0"/>
        </a:p>
      </dsp:txBody>
      <dsp:txXfrm>
        <a:off x="2546442" y="-27874"/>
        <a:ext cx="1008660" cy="1066854"/>
      </dsp:txXfrm>
    </dsp:sp>
    <dsp:sp modelId="{5FCD6310-556E-4369-91DF-4DD19D33A1CF}">
      <dsp:nvSpPr>
        <dsp:cNvPr id="0" name=""/>
        <dsp:cNvSpPr/>
      </dsp:nvSpPr>
      <dsp:spPr>
        <a:xfrm>
          <a:off x="3864961" y="1276930"/>
          <a:ext cx="1424518" cy="1510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জবাব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দিহিতা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বেড়েছে</a:t>
          </a:r>
          <a:endParaRPr lang="en-US" sz="2000" kern="1200" dirty="0"/>
        </a:p>
      </dsp:txBody>
      <dsp:txXfrm>
        <a:off x="4073577" y="1498085"/>
        <a:ext cx="1007286" cy="1067829"/>
      </dsp:txXfrm>
    </dsp:sp>
    <dsp:sp modelId="{78F43FD1-584B-4BBE-B426-0DF2326528BF}">
      <dsp:nvSpPr>
        <dsp:cNvPr id="0" name=""/>
        <dsp:cNvSpPr/>
      </dsp:nvSpPr>
      <dsp:spPr>
        <a:xfrm>
          <a:off x="2337541" y="2804067"/>
          <a:ext cx="1426462" cy="1508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স্বচ্ছতা বৃদ্ধি পেয়েছে </a:t>
          </a:r>
          <a:endParaRPr lang="en-US" sz="2000" kern="1200" dirty="0"/>
        </a:p>
      </dsp:txBody>
      <dsp:txXfrm>
        <a:off x="2546442" y="3025019"/>
        <a:ext cx="1008660" cy="1066854"/>
      </dsp:txXfrm>
    </dsp:sp>
    <dsp:sp modelId="{808FB34B-EEC5-459E-B1ED-B74B8FBC9B1A}">
      <dsp:nvSpPr>
        <dsp:cNvPr id="0" name=""/>
        <dsp:cNvSpPr/>
      </dsp:nvSpPr>
      <dsp:spPr>
        <a:xfrm>
          <a:off x="806520" y="1277620"/>
          <a:ext cx="1435610" cy="1508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কর্মীদের দক্ষতা বৃদ্ধি পেয়েছে </a:t>
          </a:r>
          <a:endParaRPr lang="en-US" sz="2400" kern="1200" dirty="0"/>
        </a:p>
      </dsp:txBody>
      <dsp:txXfrm>
        <a:off x="1016760" y="1498572"/>
        <a:ext cx="1015130" cy="1066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D77DE-E524-4AF9-90C3-49D66CD72F3A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ফোন</a:t>
          </a:r>
          <a:endParaRPr lang="en-US" sz="3900" kern="1200" dirty="0"/>
        </a:p>
      </dsp:txBody>
      <dsp:txXfrm>
        <a:off x="2153920" y="477519"/>
        <a:ext cx="1788160" cy="1097280"/>
      </dsp:txXfrm>
    </dsp:sp>
    <dsp:sp modelId="{DF4E8EDE-3166-43B5-B457-D0DD9335DC19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মেসেজিং</a:t>
          </a:r>
          <a:endParaRPr lang="en-US" sz="3900" kern="1200" dirty="0"/>
        </a:p>
      </dsp:txBody>
      <dsp:txXfrm>
        <a:off x="3454400" y="2204720"/>
        <a:ext cx="1463040" cy="1341120"/>
      </dsp:txXfrm>
    </dsp:sp>
    <dsp:sp modelId="{274A2CFF-BF63-4F45-83AE-30B08E323F5B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ব্লগিং</a:t>
          </a:r>
          <a:endParaRPr lang="en-US" sz="3900" kern="1200" dirty="0"/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30F85-13B0-458A-BF69-61044DDC034F}">
      <dsp:nvSpPr>
        <dsp:cNvPr id="0" name=""/>
        <dsp:cNvSpPr/>
      </dsp:nvSpPr>
      <dsp:spPr>
        <a:xfrm rot="10800000">
          <a:off x="1723412" y="115406"/>
          <a:ext cx="6581408" cy="202729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8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/>
            </a:rPr>
            <a:t>www.facebook.com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যোগাযোগের ওয়েবসাইট। এটি ২০০৪ সালের ৪ঠা ফেব্রুয়ারী মার্ক জুকারবার্গ ও তার বন্ধুরা মিলে এটি চালু করেন।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2230236" y="115406"/>
        <a:ext cx="6074584" cy="2027296"/>
      </dsp:txXfrm>
    </dsp:sp>
    <dsp:sp modelId="{11409DA4-6837-49B0-8627-21904622C798}">
      <dsp:nvSpPr>
        <dsp:cNvPr id="0" name=""/>
        <dsp:cNvSpPr/>
      </dsp:nvSpPr>
      <dsp:spPr>
        <a:xfrm>
          <a:off x="298100" y="267727"/>
          <a:ext cx="1560353" cy="14897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CDB5-118E-4202-B779-8B66A90145B8}">
      <dsp:nvSpPr>
        <dsp:cNvPr id="0" name=""/>
        <dsp:cNvSpPr/>
      </dsp:nvSpPr>
      <dsp:spPr>
        <a:xfrm rot="10800000">
          <a:off x="1206405" y="2290894"/>
          <a:ext cx="7080495" cy="188655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8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/>
            </a:rPr>
            <a:t>www.twitter.com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 সামাজিক যোগাযোগের ওয়েবসাইট। এখানে মাত্র ১৪০ 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Character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এর মধ্যে মনোভাব প্রকাশ করতে হয়। এই বার্তাকে 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Tweet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বলে। আর একজন সদস্য যখন অন্য সদস্যকে 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Follow 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 তখন তাকে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Follower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বলা হয়। </a:t>
          </a:r>
          <a:endParaRPr lang="en-US" sz="2400" kern="1200" dirty="0"/>
        </a:p>
      </dsp:txBody>
      <dsp:txXfrm rot="10800000">
        <a:off x="1678044" y="2290894"/>
        <a:ext cx="6608856" cy="1886555"/>
      </dsp:txXfrm>
    </dsp:sp>
    <dsp:sp modelId="{8A0121B3-1A87-4324-9CE0-5D5F3A6D020A}">
      <dsp:nvSpPr>
        <dsp:cNvPr id="0" name=""/>
        <dsp:cNvSpPr/>
      </dsp:nvSpPr>
      <dsp:spPr>
        <a:xfrm>
          <a:off x="204661" y="2433648"/>
          <a:ext cx="1496406" cy="15469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2C0EA-759B-405A-81E3-D026063243E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448AC-C3A3-4110-9E1C-0979DBD5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70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1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1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48AC-C3A3-4110-9E1C-0979DBD5A5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14" y="-352009"/>
            <a:ext cx="1790700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14380" y="38927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098527" y="4812528"/>
            <a:ext cx="1686618" cy="240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" y="4253123"/>
            <a:ext cx="1790700" cy="2552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6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2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E6C5-D185-4409-8061-28328239E43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C8BE-1746-4AC5-A544-342A801B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14" y="-352009"/>
            <a:ext cx="1790700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14380" y="38927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098527" y="4812529"/>
            <a:ext cx="1686618" cy="240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" y="4253123"/>
            <a:ext cx="1790700" cy="2552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594" indent="-228594">
              <a:buFont typeface="+mj-lt"/>
              <a:buAutoNum type="arabicPeriod"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8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855C-539F-4BFD-85DE-4FD5C1DD417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C9B8-7BFD-49F1-AE68-D3BF721A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5" Type="http://schemas.openxmlformats.org/officeDocument/2006/relationships/image" Target="../media/image29.gif"/><Relationship Id="rId10" Type="http://schemas.microsoft.com/office/2007/relationships/diagramDrawing" Target="../diagrams/drawing2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gif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48" y="4807528"/>
            <a:ext cx="2660732" cy="2248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-1"/>
            <a:ext cx="4779818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0"/>
            <a:ext cx="4364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202563" cy="7020232"/>
          </a:xfrm>
          <a:prstGeom prst="frame">
            <a:avLst>
              <a:gd name="adj1" fmla="val 30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9527" y="339213"/>
            <a:ext cx="5666509" cy="42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তথ্য ও যোগাযোগ প্রযুক্তি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/>
          <p:cNvGrpSpPr/>
          <p:nvPr/>
        </p:nvGrpSpPr>
        <p:grpSpPr>
          <a:xfrm>
            <a:off x="325922" y="1289907"/>
            <a:ext cx="2616371" cy="2005890"/>
            <a:chOff x="175396" y="1251892"/>
            <a:chExt cx="2616371" cy="200589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96" y="1251892"/>
              <a:ext cx="2616371" cy="2005890"/>
            </a:xfrm>
            <a:prstGeom prst="rect">
              <a:avLst/>
            </a:prstGeom>
            <a:ln w="6350" cap="sq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1501254" y="2793093"/>
              <a:ext cx="1290513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9077" t="171" r="15401" b="6086"/>
          <a:stretch/>
        </p:blipFill>
        <p:spPr>
          <a:xfrm>
            <a:off x="396076" y="3367247"/>
            <a:ext cx="2645418" cy="1901922"/>
          </a:xfrm>
          <a:prstGeom prst="rect">
            <a:avLst/>
          </a:prstGeom>
          <a:ln w="635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6456" y="2411804"/>
            <a:ext cx="2511162" cy="2004484"/>
          </a:xfrm>
          <a:prstGeom prst="rect">
            <a:avLst/>
          </a:prstGeom>
          <a:ln w="635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04" y="2379666"/>
            <a:ext cx="2616371" cy="1975163"/>
          </a:xfrm>
          <a:prstGeom prst="rect">
            <a:avLst/>
          </a:prstGeom>
          <a:ln w="635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570517" y="5351188"/>
            <a:ext cx="216252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45334" y="4508147"/>
            <a:ext cx="143340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8390" y="4465013"/>
            <a:ext cx="1643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 সোর্সিং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83093" y="1299923"/>
            <a:ext cx="558518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নিজেই একটি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কর্মবাজার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করেছে।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1494" y="5157003"/>
            <a:ext cx="382995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আউটসোর্সিংয়ের মাধ্যমে অনেকেই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 বৈদেশিক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অর্জন করে।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 rot="1645895">
            <a:off x="5971938" y="4390535"/>
            <a:ext cx="257151" cy="77972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202563" cy="7020232"/>
          </a:xfrm>
          <a:prstGeom prst="frame">
            <a:avLst>
              <a:gd name="adj1" fmla="val 127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47273" y="957657"/>
            <a:ext cx="4142943" cy="7127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1440873" y="3199662"/>
            <a:ext cx="6483927" cy="1371600"/>
          </a:xfrm>
          <a:prstGeom prst="frame">
            <a:avLst>
              <a:gd name="adj1" fmla="val 62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কিভাবে কর্মক্ষেত্র তৈরি করে? </a:t>
            </a:r>
            <a:endPara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660108" y="0"/>
            <a:ext cx="10047690" cy="7186487"/>
          </a:xfrm>
          <a:prstGeom prst="frame">
            <a:avLst>
              <a:gd name="adj1" fmla="val 92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45127" y="96982"/>
            <a:ext cx="7758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2818" y="1068758"/>
            <a:ext cx="2622820" cy="3052013"/>
            <a:chOff x="81005" y="1254441"/>
            <a:chExt cx="2371211" cy="43214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5614">
              <a:off x="81005" y="3431346"/>
              <a:ext cx="2371211" cy="214457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8" y="1254441"/>
              <a:ext cx="2337286" cy="2337286"/>
            </a:xfrm>
            <a:prstGeom prst="rect">
              <a:avLst/>
            </a:prstGeom>
          </p:spPr>
        </p:pic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59978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2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660108" y="0"/>
            <a:ext cx="10047690" cy="7186487"/>
          </a:xfrm>
          <a:prstGeom prst="frame">
            <a:avLst>
              <a:gd name="adj1" fmla="val 1114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2031003" y="0"/>
            <a:ext cx="4003964" cy="7897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708" y="1898073"/>
            <a:ext cx="6054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 সামাজিক যোগাযোগ বলতে কী বোঝ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317" y="4164650"/>
            <a:ext cx="7481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বলতে নেটওয়ার্কের মাধ্যমে মানুষে মানুষে মিথস্ক্রিয়াকে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32985" y="2436682"/>
            <a:ext cx="164942" cy="172796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660108" y="0"/>
            <a:ext cx="10047690" cy="7186487"/>
          </a:xfrm>
          <a:prstGeom prst="frame">
            <a:avLst>
              <a:gd name="adj1" fmla="val 92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45127" y="96982"/>
            <a:ext cx="7758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69610062"/>
              </p:ext>
            </p:extLst>
          </p:nvPr>
        </p:nvGraphicFramePr>
        <p:xfrm>
          <a:off x="0" y="882799"/>
          <a:ext cx="8304821" cy="426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147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903690" y="-67703"/>
            <a:ext cx="10047690" cy="7186487"/>
          </a:xfrm>
          <a:prstGeom prst="frame">
            <a:avLst>
              <a:gd name="adj1" fmla="val 140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64" y="969818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বিনোদনের মাধ্যম ছিল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1756" y="963328"/>
            <a:ext cx="5082139" cy="576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সিডিতে তথ্য সংরক্ষণ করা হত।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347"/>
            <a:ext cx="3349650" cy="285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19" y="1685859"/>
            <a:ext cx="4285036" cy="2741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756" y="4995647"/>
            <a:ext cx="6678460" cy="1029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ইন্টারনেট ব্যবহার করে গান, চলচ্চিত্র, আলোকচিত্র ও</a:t>
            </a: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 দেখা হচ্ছে।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30446" y="1573591"/>
            <a:ext cx="288758" cy="77091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10800000">
            <a:off x="5488865" y="4111702"/>
            <a:ext cx="288758" cy="77091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903690" y="-67703"/>
            <a:ext cx="10047690" cy="7186487"/>
          </a:xfrm>
          <a:prstGeom prst="frame">
            <a:avLst>
              <a:gd name="adj1" fmla="val 140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64" y="969818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বিনোদনের মাধ্যম ছিল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lowchart: Preparation 1"/>
          <p:cNvSpPr/>
          <p:nvPr/>
        </p:nvSpPr>
        <p:spPr>
          <a:xfrm>
            <a:off x="2389107" y="969818"/>
            <a:ext cx="3811604" cy="1068404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013" y="2858703"/>
            <a:ext cx="6853187" cy="2425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সামাজিক যোগাযোগ ব্যবস্থার নাম বল।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ফেসবুকের প্রতিষ্ঠাতা কে?</a:t>
            </a:r>
          </a:p>
        </p:txBody>
      </p:sp>
    </p:spTree>
    <p:extLst>
      <p:ext uri="{BB962C8B-B14F-4D97-AF65-F5344CB8AC3E}">
        <p14:creationId xmlns:p14="http://schemas.microsoft.com/office/powerpoint/2010/main" val="3808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903690" y="-67703"/>
            <a:ext cx="10047690" cy="7186487"/>
          </a:xfrm>
          <a:prstGeom prst="frame">
            <a:avLst>
              <a:gd name="adj1" fmla="val 140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64" y="969818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বিনোদনের মাধ্যম ছিল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898218" y="-50460"/>
            <a:ext cx="4793381" cy="1020278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" y="987061"/>
            <a:ext cx="7979343" cy="3569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755" y="4556639"/>
            <a:ext cx="7979342" cy="1472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তথ্য ও যোগাযোগ প্রযুক্তির ইতিবাচক দিকগুলো লিখ </a:t>
            </a:r>
            <a:endPara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8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333624"/>
            <a:ext cx="10047690" cy="7186487"/>
          </a:xfrm>
          <a:prstGeom prst="frame">
            <a:avLst>
              <a:gd name="adj1" fmla="val 140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64" y="969818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বিনোদনের মাধ্যম ছিল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8238" y="708917"/>
            <a:ext cx="7941923" cy="2404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1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05" y="499062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839" y="3311222"/>
            <a:ext cx="3118450" cy="245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5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8765" y="1787235"/>
            <a:ext cx="7315200" cy="3560620"/>
            <a:chOff x="646793" y="2042632"/>
            <a:chExt cx="7338109" cy="3688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93"/>
            <a:stretch/>
          </p:blipFill>
          <p:spPr>
            <a:xfrm>
              <a:off x="1241946" y="2042632"/>
              <a:ext cx="6338875" cy="368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409089" y="2668373"/>
              <a:ext cx="1107583" cy="30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কৃষক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25802" y="4380717"/>
              <a:ext cx="1159100" cy="30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9277" y="3314022"/>
              <a:ext cx="1341544" cy="30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চাকুরীতে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6793" y="3944204"/>
              <a:ext cx="1571224" cy="745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মাঠের তথ্য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8223" y="5078708"/>
              <a:ext cx="1159100" cy="30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 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Frame 2"/>
          <p:cNvSpPr/>
          <p:nvPr/>
        </p:nvSpPr>
        <p:spPr>
          <a:xfrm>
            <a:off x="-110836" y="0"/>
            <a:ext cx="9254836" cy="6858000"/>
          </a:xfrm>
          <a:prstGeom prst="frame">
            <a:avLst>
              <a:gd name="adj1" fmla="val 125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5" y="4952110"/>
            <a:ext cx="2350151" cy="1986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410691" y="0"/>
            <a:ext cx="3573459" cy="893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9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72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-162232"/>
            <a:ext cx="9202563" cy="7020232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771277"/>
            <a:ext cx="2469254" cy="2086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2424545" y="-132732"/>
            <a:ext cx="3990109" cy="886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98618" y="815411"/>
            <a:ext cx="2916381" cy="263236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771" y="3443559"/>
            <a:ext cx="6470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মার্জিয়া খাতুন মুক্তা</a:t>
            </a:r>
          </a:p>
          <a:p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সুহরী মাধ্যমিক বিদ্যালয়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গলাচিপা, পটুয়াখালী </a:t>
            </a:r>
          </a:p>
          <a:p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mkmukta2018@gmail.com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8690" y="2344113"/>
            <a:ext cx="512618" cy="401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0.12963 C -0.07187 0.12963 1.11022E-16 0.04329 1.11022E-16 -0.06226 C 1.11022E-16 -0.16759 -0.07187 -0.25324 -0.15955 -0.25324 C -0.24757 -0.25324 -0.31892 -0.16759 -0.31892 -0.06226 C -0.31892 0.04329 -0.24757 0.12963 -0.15955 0.12963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-162232"/>
            <a:ext cx="9202563" cy="7020232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771277"/>
            <a:ext cx="2469254" cy="2086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937164" y="-162232"/>
            <a:ext cx="3546763" cy="882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9745" y="1482436"/>
            <a:ext cx="47382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3200" b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র্মক্ষেত্র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bn-BD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45" y="3521510"/>
            <a:ext cx="3595948" cy="246387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1" y="-162232"/>
            <a:ext cx="9202563" cy="7020232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771277"/>
            <a:ext cx="2469254" cy="2086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18991" y="-160137"/>
            <a:ext cx="714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দেখা যাচ্ছে? ? ?  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1" y="706884"/>
            <a:ext cx="3665377" cy="2844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5" y="707886"/>
            <a:ext cx="3659013" cy="2838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4" r="2108" b="16631"/>
          <a:stretch/>
        </p:blipFill>
        <p:spPr>
          <a:xfrm>
            <a:off x="908192" y="3551574"/>
            <a:ext cx="3714586" cy="2439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08191" y="6165273"/>
            <a:ext cx="5825118" cy="3602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পদ্ধতির বহুমুখী ব্যবহার </a:t>
            </a:r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25312" y="2110243"/>
            <a:ext cx="753687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কর্মক্ষেত্রে, 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202563" cy="7020232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4" y="4602759"/>
            <a:ext cx="2654279" cy="2417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3082414" y="-10275"/>
            <a:ext cx="3805084" cy="914397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202563" cy="7020232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 smtClean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48" y="4701311"/>
            <a:ext cx="2654279" cy="2417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lowchart: Alternate Process 1"/>
          <p:cNvSpPr/>
          <p:nvPr/>
        </p:nvSpPr>
        <p:spPr>
          <a:xfrm>
            <a:off x="3034139" y="0"/>
            <a:ext cx="3532909" cy="858981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873" y="1537855"/>
            <a:ext cx="58881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...</a:t>
            </a:r>
          </a:p>
          <a:p>
            <a:pPr marL="342891" indent="-342891">
              <a:buFont typeface="+mj-lt"/>
              <a:buAutoNum type="arabicPeriod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তথ্য ও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</a:t>
            </a:r>
          </a:p>
          <a:p>
            <a:pPr marL="342891" indent="-342891">
              <a:buFont typeface="+mj-lt"/>
              <a:buAutoNum type="arabicPeriod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 তথ্য ও যোগাযোগ প্রযুক্তির ভূমিকা ব্যাখ্যা করতে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202563" cy="7020232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48" y="4701311"/>
            <a:ext cx="2654279" cy="2417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44612" y="503750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5018" y="55414"/>
            <a:ext cx="7841673" cy="734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কর্মক্ষেত্রে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27766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39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5A1223-67D2-4FCF-B521-A14F9EBE1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2C5A1223-67D2-4FCF-B521-A14F9EBE1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2C5A1223-67D2-4FCF-B521-A14F9EBE1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C5A1223-67D2-4FCF-B521-A14F9EBE1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7B2E21-2C7C-4035-9D59-364E5F19A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167B2E21-2C7C-4035-9D59-364E5F19A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167B2E21-2C7C-4035-9D59-364E5F19A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167B2E21-2C7C-4035-9D59-364E5F19A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A4CB65-48A5-4F4A-8E7F-0B54C02D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7EA4CB65-48A5-4F4A-8E7F-0B54C02D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7EA4CB65-48A5-4F4A-8E7F-0B54C02D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7EA4CB65-48A5-4F4A-8E7F-0B54C02DE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CD6310-556E-4369-91DF-4DD19D33A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5FCD6310-556E-4369-91DF-4DD19D33A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5FCD6310-556E-4369-91DF-4DD19D33A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5FCD6310-556E-4369-91DF-4DD19D33A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1AC308-2400-4370-916F-BFD3FA5A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5B1AC308-2400-4370-916F-BFD3FA5A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5B1AC308-2400-4370-916F-BFD3FA5A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5B1AC308-2400-4370-916F-BFD3FA5A1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F43FD1-584B-4BBE-B426-0DF232652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78F43FD1-584B-4BBE-B426-0DF232652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78F43FD1-584B-4BBE-B426-0DF232652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78F43FD1-584B-4BBE-B426-0DF232652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91FD7A-CC73-4C3D-A41A-C8E0B39B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4191FD7A-CC73-4C3D-A41A-C8E0B39B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4191FD7A-CC73-4C3D-A41A-C8E0B39B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4191FD7A-CC73-4C3D-A41A-C8E0B39B6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FB34B-EEC5-459E-B1ED-B74B8FBC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808FB34B-EEC5-459E-B1ED-B74B8FBC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graphicEl>
                                              <a:dgm id="{808FB34B-EEC5-459E-B1ED-B74B8FBC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808FB34B-EEC5-459E-B1ED-B74B8FBC9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52D1E-37A7-41F2-BF9C-33055BF7A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27B52D1E-37A7-41F2-BF9C-33055BF7A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27B52D1E-37A7-41F2-BF9C-33055BF7A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27B52D1E-37A7-41F2-BF9C-33055BF7A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202563" cy="7020232"/>
          </a:xfrm>
          <a:prstGeom prst="frame">
            <a:avLst>
              <a:gd name="adj1" fmla="val 30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003" y="4995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59011" y="339213"/>
            <a:ext cx="4061221" cy="42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কর্মক্ষেত্রে আইসিটি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8" y="1040551"/>
            <a:ext cx="2167014" cy="184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16" y="1056024"/>
            <a:ext cx="2167014" cy="184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92" y="1040550"/>
            <a:ext cx="2104833" cy="184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767" y="1054197"/>
            <a:ext cx="2017895" cy="182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5523" y="2966279"/>
            <a:ext cx="2144660" cy="5438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8203" y="2972385"/>
            <a:ext cx="2122307" cy="5377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8918" y="3003864"/>
            <a:ext cx="2122307" cy="4986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বহুজাতিক কোম্পানী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1202" y="2988480"/>
            <a:ext cx="2063345" cy="51400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অফিস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3" y="3571602"/>
            <a:ext cx="8760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প্রতিষ্ঠানে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প্তরিক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017818" y="4059383"/>
            <a:ext cx="592692" cy="78185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708" y="4849984"/>
            <a:ext cx="1324848" cy="1127735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35264" y="4849984"/>
            <a:ext cx="1475108" cy="114594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3031070" y="4849985"/>
            <a:ext cx="1341161" cy="113662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96" y="5005552"/>
            <a:ext cx="1429284" cy="112612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423775" y="4995647"/>
            <a:ext cx="1369077" cy="1145939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000" b="-8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6" y="4995647"/>
            <a:ext cx="2331111" cy="2123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800" b="1" dirty="0" err="1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424</Words>
  <Application>Microsoft Office PowerPoint</Application>
  <PresentationFormat>On-screen Show (4:3)</PresentationFormat>
  <Paragraphs>103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LAVLY</dc:creator>
  <cp:lastModifiedBy>marjuk</cp:lastModifiedBy>
  <cp:revision>170</cp:revision>
  <dcterms:created xsi:type="dcterms:W3CDTF">2016-03-01T16:08:19Z</dcterms:created>
  <dcterms:modified xsi:type="dcterms:W3CDTF">2019-11-17T02:47:52Z</dcterms:modified>
</cp:coreProperties>
</file>