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78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B066FC-496B-4B1F-BC0F-A597F78E202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6"/>
            <p14:sldId id="263"/>
            <p14:sldId id="264"/>
            <p14:sldId id="265"/>
            <p14:sldId id="278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6BABC-9C7D-4CBD-ACAC-8BB5410039E7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6DBB-07AF-4292-910A-2D881776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4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AEA-F97F-4790-BA70-4BDC2445A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D6DBB-07AF-4292-910A-2D881776A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D6DBB-07AF-4292-910A-2D881776A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4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D651-F7DC-4143-BC33-288005EF9E6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15C5-9AE0-4A69-A4FE-4ED2E8D04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0" y="123387"/>
            <a:ext cx="11443506" cy="61905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H="1">
            <a:off x="1185142" y="451723"/>
            <a:ext cx="10714418" cy="3116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reezing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96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সবাইকে শুভেচ্ছা</a:t>
            </a:r>
            <a:endParaRPr lang="en-US" sz="9600" b="1" dirty="0"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866" y="-24239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hsl" dir="cw">
                                          <p:cBhvr override="childStyle">
                                            <p:cTn id="10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13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hsl" dir="cw">
                                          <p:cBhvr override="childStyle">
                                            <p:cTn id="10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10842353" s="0" l="0"/>
                                          </p:by>
                                        </p:animClr>
                                        <p:set>
                                          <p:cBhvr>
                                            <p:cTn id="13" dur="2000" fill="hold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7926" y="5096783"/>
            <a:ext cx="11416147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পাতার ভেতর ছোট ছোট নরম বলের মতো কদম ফুল।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280" y="1069387"/>
            <a:ext cx="4343399" cy="2738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039" y="1059415"/>
            <a:ext cx="4129535" cy="2748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387926" y="5099703"/>
            <a:ext cx="11416147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কদম ফুল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8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7928" y="5240868"/>
            <a:ext cx="11416146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দোলনচাঁপার চারটি সাদা পাপড়ি প্রজাপতির মতো।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50" y="969632"/>
            <a:ext cx="5370689" cy="3461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5668" y="5240868"/>
            <a:ext cx="11368406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ফোটে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শাপলা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The national flower of bd.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42" y="618829"/>
            <a:ext cx="3589277" cy="2033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442" y="3077526"/>
            <a:ext cx="3624301" cy="20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89" y="3080023"/>
            <a:ext cx="3740105" cy="20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20" y="597307"/>
            <a:ext cx="3581255" cy="20184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815" y="1762756"/>
            <a:ext cx="4276856" cy="2223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435668" y="5259253"/>
            <a:ext cx="11416146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ফুলই দেখতে খুব সুন্দর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Vertical Scroll 4"/>
          <p:cNvSpPr/>
          <p:nvPr/>
        </p:nvSpPr>
        <p:spPr>
          <a:xfrm>
            <a:off x="3676034" y="885298"/>
            <a:ext cx="4693920" cy="3627120"/>
          </a:xfrm>
          <a:prstGeom prst="verticalScroll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531164" y="4318218"/>
            <a:ext cx="22535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31052" y="2802838"/>
            <a:ext cx="2281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জাপতি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30117" y="2831941"/>
            <a:ext cx="681610" cy="646331"/>
            <a:chOff x="3934653" y="3577905"/>
            <a:chExt cx="678860" cy="646331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3934653" y="3577905"/>
              <a:ext cx="67886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1" t="49730" r="29739" b="30162"/>
            <a:stretch/>
          </p:blipFill>
          <p:spPr>
            <a:xfrm>
              <a:off x="3934653" y="3852835"/>
              <a:ext cx="468411" cy="2498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8126" y="-11891"/>
            <a:ext cx="12231478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flipH="1">
            <a:off x="1327278" y="4319407"/>
            <a:ext cx="6816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7506" y="2831941"/>
            <a:ext cx="6816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02091" y="663394"/>
            <a:ext cx="7486718" cy="8662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লিখি ও নতুন শব্দ বলি।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890620" y="2821565"/>
            <a:ext cx="15997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9996516" y="2831941"/>
            <a:ext cx="15997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849059" y="4324823"/>
            <a:ext cx="15997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তুর্য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3440121" y="2797845"/>
            <a:ext cx="6816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প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9996516" y="4324823"/>
            <a:ext cx="15997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433131" y="4384346"/>
            <a:ext cx="68161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</a:rPr>
              <a:t>য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40121" y="4303095"/>
            <a:ext cx="681610" cy="646331"/>
            <a:chOff x="3844657" y="4576992"/>
            <a:chExt cx="678860" cy="646331"/>
          </a:xfrm>
        </p:grpSpPr>
        <p:sp>
          <p:nvSpPr>
            <p:cNvPr id="17" name="TextBox 16"/>
            <p:cNvSpPr txBox="1"/>
            <p:nvPr/>
          </p:nvSpPr>
          <p:spPr>
            <a:xfrm flipH="1">
              <a:off x="3844657" y="4576992"/>
              <a:ext cx="67886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23" name="Trapezoid 22"/>
            <p:cNvSpPr/>
            <p:nvPr/>
          </p:nvSpPr>
          <p:spPr>
            <a:xfrm rot="3008658">
              <a:off x="4166707" y="4694301"/>
              <a:ext cx="60338" cy="233598"/>
            </a:xfrm>
            <a:prstGeom prst="trapezoid">
              <a:avLst>
                <a:gd name="adj" fmla="val 1536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26933" y="2858635"/>
            <a:ext cx="1193669" cy="52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( র-ফলা 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8126" y="-51647"/>
            <a:ext cx="12231477" cy="68965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3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022E-16 L 0.23802 -0.0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14101 -0.006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022E-16 L 0.19609 -0.01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-6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17383 -0.000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4101 0.0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0403 -0.0106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  <p:bldP spid="5" grpId="1" animBg="1"/>
      <p:bldP spid="6" grpId="0" animBg="1"/>
      <p:bldP spid="6" grpId="1" animBg="1"/>
      <p:bldP spid="10" grpId="0" animBg="1"/>
      <p:bldP spid="11" grpId="0" animBg="1"/>
      <p:bldP spid="14" grpId="0" animBg="1"/>
      <p:bldP spid="13" grpId="0" animBg="1"/>
      <p:bldP spid="13" grpId="1" animBg="1"/>
      <p:bldP spid="15" grpId="0" animBg="1"/>
      <p:bldP spid="16" grpId="0" animBg="1"/>
      <p:bldP spid="16" grpId="1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8501" y="4963854"/>
            <a:ext cx="763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  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671" y="270527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সূর্যমুখী</a:t>
            </a:r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r>
              <a:rPr lang="en-US" sz="3200" dirty="0" err="1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 হয়</a:t>
            </a:r>
            <a:r>
              <a:rPr lang="en-US" sz="32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60287" y="1573906"/>
            <a:ext cx="1828800" cy="152651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দল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387927" y="518311"/>
            <a:ext cx="11416146" cy="673188"/>
          </a:xfrm>
          <a:prstGeom prst="flowChartPredefinedProcess">
            <a:avLst/>
          </a:prstGeom>
          <a:solidFill>
            <a:schemeClr val="bg2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287" y="3632156"/>
            <a:ext cx="1950164" cy="16764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বেলি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501" y="3991023"/>
            <a:ext cx="782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দোলনচাঁপার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পাপড়ি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3671" y="1942739"/>
            <a:ext cx="618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ফুল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</a:t>
            </a:r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 হয়?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12" name="Frame 11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42" y="321095"/>
            <a:ext cx="2395745" cy="147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26478" y="1029142"/>
            <a:ext cx="11098557" cy="72623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কোনটি কী রঙের ফুল তা লিখি।  </a:t>
            </a:r>
            <a:endParaRPr lang="en-US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3590"/>
              </p:ext>
            </p:extLst>
          </p:nvPr>
        </p:nvGraphicFramePr>
        <p:xfrm>
          <a:off x="625540" y="2964877"/>
          <a:ext cx="10915304" cy="3466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312"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সাদা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/>
                        <a:t>লাল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হলুদ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/>
                        <a:t>গোলাপি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6478" y="1885176"/>
            <a:ext cx="11128246" cy="1072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জবা, সূর্যমুখী, কৃষ্ণচূড়া, শিমুল, হাসনাহেনা, পলাশ, কাশ, গন্ধরাজ, শাপলা, কামিনী, দোলনচাঁপা,  শিউলি ,টগর ,গাঁদা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,কদম।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9391" y="459642"/>
            <a:ext cx="2910720" cy="4068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Hexagon 4"/>
          <p:cNvSpPr/>
          <p:nvPr/>
        </p:nvSpPr>
        <p:spPr>
          <a:xfrm>
            <a:off x="2148532" y="1697184"/>
            <a:ext cx="8022516" cy="3567540"/>
          </a:xfrm>
          <a:prstGeom prst="hexagon">
            <a:avLst/>
          </a:prstGeom>
          <a:solidFill>
            <a:schemeClr val="bg2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সরব </a:t>
            </a:r>
            <a:r>
              <a:rPr lang="bn-BD" sz="8000" b="1" dirty="0" smtClean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edefined Process 6"/>
          <p:cNvSpPr/>
          <p:nvPr/>
        </p:nvSpPr>
        <p:spPr>
          <a:xfrm>
            <a:off x="387927" y="452109"/>
            <a:ext cx="11333009" cy="585220"/>
          </a:xfrm>
          <a:prstGeom prst="flowChartPredefinedProcess">
            <a:avLst/>
          </a:prstGeom>
          <a:solidFill>
            <a:schemeClr val="bg2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978726" y="2428405"/>
            <a:ext cx="6089073" cy="66116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1233054" y="1307380"/>
            <a:ext cx="9462655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6" y="3457819"/>
            <a:ext cx="1093123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দোলনচাঁপার পাপড়ি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_ _ _ _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গাঁদা ফুলের রঙ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_ _ _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কদমফুল দেখতে ছোট ছোট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_ _ _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_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n/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বিলে ঝিলে ফোটে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_ _ _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_</a:t>
            </a:r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3960" y="2445835"/>
            <a:ext cx="13868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৪টি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584" y="2435478"/>
            <a:ext cx="16694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5642" y="2441194"/>
            <a:ext cx="13868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হলুদ 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9983" y="244241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বলের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8891671" y="453875"/>
            <a:ext cx="2834389" cy="585220"/>
          </a:xfrm>
          <a:prstGeom prst="flowChartPredefinedProcess">
            <a:avLst/>
          </a:prstGeom>
          <a:solidFill>
            <a:schemeClr val="bg2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কাজ।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0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15495 -3.7037E-6 C -0.22461 -3.7037E-6 -0.3086 0.06389 -0.3086 0.11644 L -0.3086 0.2338 " pathEditMode="relative" rAng="0" ptsTypes="AAAA" p14:bounceEnd="40000">
                                          <p:cBhvr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30" y="1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0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7.40741E-7 L -0.13294 7.40741E-7 C -0.197 7.40741E-7 -0.26966 0.0838 -0.26966 0.15231 L -0.26966 0.30625 " pathEditMode="relative" rAng="0" ptsTypes="AAAA" p14:bounceEnd="40000">
                                          <p:cBhvr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77" y="1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6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7.40741E-7 L 2.29167E-6 0.19375 C 2.29167E-6 0.28056 -0.003 0.38912 -0.00547 0.38912 L -0.01133 0.38912 " pathEditMode="relative" rAng="0" ptsTypes="AAAA" p14:bounceEnd="40000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19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6" presetClass="path" presetSubtype="0" accel="5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33333E-6 L -2.29167E-6 0.23473 C -2.29167E-6 0.34005 0.01029 0.4713 0.01888 0.4713 L 0.03789 0.4713 " pathEditMode="relative" rAng="0" ptsTypes="AAAA" p14:bounceEnd="40000">
                                          <p:cBhvr>
                                            <p:cTn id="3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8" y="235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10" grpId="0"/>
          <p:bldP spid="11" grpId="0"/>
          <p:bldP spid="1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3.7037E-6 L -0.15495 -3.7037E-6 C -0.22461 -3.7037E-6 -0.3086 0.06389 -0.3086 0.11644 L -0.3086 0.2338 " pathEditMode="relative" rAng="0" ptsTypes="AAAA">
                                          <p:cBhvr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430" y="1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0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7.40741E-7 L -0.13294 7.40741E-7 C -0.197 7.40741E-7 -0.26966 0.0838 -0.26966 0.15231 L -0.26966 0.30625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77" y="153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36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7.40741E-7 L 2.29167E-6 0.19375 C 2.29167E-6 0.28056 -0.003 0.38912 -0.00547 0.38912 L -0.01133 0.38912 " pathEditMode="relative" rAng="0" ptsTypes="AA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3" y="194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6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-3.33333E-6 L -2.29167E-6 0.23473 C -2.29167E-6 0.34005 0.01029 0.4713 0.01888 0.4713 L 0.03789 0.4713 " pathEditMode="relative" rAng="0" ptsTypes="AAAA">
                                          <p:cBhvr>
                                            <p:cTn id="3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88" y="235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9" grpId="0"/>
          <p:bldP spid="10" grpId="0"/>
          <p:bldP spid="11" grpId="0"/>
          <p:bldP spid="12" grpId="0"/>
          <p:bldP spid="1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defined Process 7"/>
          <p:cNvSpPr/>
          <p:nvPr/>
        </p:nvSpPr>
        <p:spPr>
          <a:xfrm>
            <a:off x="387926" y="465949"/>
            <a:ext cx="11416147" cy="765748"/>
          </a:xfrm>
          <a:prstGeom prst="flowChartPredefinedProcess">
            <a:avLst/>
          </a:prstGeom>
          <a:solidFill>
            <a:schemeClr val="bg2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7926" y="5239010"/>
            <a:ext cx="11416147" cy="109369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যেকোনো একটি</a:t>
            </a:r>
            <a:r>
              <a:rPr lang="bn-BD" sz="3600" b="1" dirty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ফুলের</a:t>
            </a:r>
            <a:r>
              <a:rPr lang="bn-IN" sz="3600" b="1" dirty="0">
                <a:ln w="0"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বিষয়ে ৩ টি বাক্য লিখ।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04" y="1489829"/>
            <a:ext cx="3223884" cy="3223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284" y="1489829"/>
            <a:ext cx="3223884" cy="3223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5694" y="556623"/>
            <a:ext cx="5638815" cy="56298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 ইসরাত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আজহার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6" name="Frame 5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8" y="3976254"/>
            <a:ext cx="2557901" cy="2114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52" y="4128654"/>
            <a:ext cx="2557901" cy="21149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3287116"/>
            <a:ext cx="11416146" cy="32245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734414" y="140680"/>
            <a:ext cx="9434291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/>
          <a:p>
            <a:r>
              <a:rPr lang="bn-BD" sz="166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66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6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6600" b="1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6600" b="1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25" y="3158836"/>
            <a:ext cx="11280906" cy="322154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91916" y="556624"/>
            <a:ext cx="5038166" cy="45695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দ্বিতীয়।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</a:t>
            </a:r>
            <a:r>
              <a:rPr lang="bn-IN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ফুলফল।</a:t>
            </a:r>
          </a:p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সূর্যমুখি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গাঁদাফুলের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6" y="475367"/>
            <a:ext cx="1622155" cy="162215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58" y="461505"/>
            <a:ext cx="1622155" cy="16221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Rectangle 10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75888" y="663567"/>
            <a:ext cx="201430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শি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6610" y="1916165"/>
            <a:ext cx="8201892" cy="5083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6611" y="2827232"/>
            <a:ext cx="8201891" cy="5247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6611" y="4712545"/>
            <a:ext cx="8201891" cy="494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যুক্তব্যঞ্জন ভেঙে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6611" y="3756581"/>
            <a:ext cx="8201891" cy="494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 বুঝতে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               </a:t>
            </a:r>
            <a:r>
              <a:rPr lang="bn-IN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0042" y="5468968"/>
            <a:ext cx="907858" cy="1045519"/>
          </a:xfrm>
          <a:prstGeom prst="rect">
            <a:avLst/>
          </a:prstGeom>
        </p:spPr>
      </p:pic>
      <p:pic>
        <p:nvPicPr>
          <p:cNvPr id="13" name="Picture 12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2375" y="5315532"/>
            <a:ext cx="768338" cy="12163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91857" y="5125810"/>
            <a:ext cx="11000853" cy="109369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পেলে?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0984" y="5143869"/>
            <a:ext cx="10502601" cy="109369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,সাদা , হলুদ।এক কথায় নানা রঙের 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897" y="1439050"/>
            <a:ext cx="4724400" cy="2944498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897" y="1439050"/>
            <a:ext cx="4700747" cy="2949862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21" y="1433686"/>
            <a:ext cx="4739523" cy="2931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120" y="1420000"/>
            <a:ext cx="4739523" cy="2996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81" y="1427234"/>
            <a:ext cx="4750561" cy="2967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8" t="5715" r="7529" b="11312"/>
          <a:stretch/>
        </p:blipFill>
        <p:spPr>
          <a:xfrm>
            <a:off x="3744606" y="1421721"/>
            <a:ext cx="4759691" cy="294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4466537" y="5169679"/>
            <a:ext cx="3108960" cy="109369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3222" y="5153263"/>
            <a:ext cx="10540364" cy="111010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ফুলগুলো দেখতে কেমন?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" y="321096"/>
            <a:ext cx="11416146" cy="61905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4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341077"/>
            <a:ext cx="11416146" cy="303930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65586" y="468233"/>
            <a:ext cx="3369105" cy="4859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97417" y="4149963"/>
            <a:ext cx="5978770" cy="850593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6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538" y="786507"/>
            <a:ext cx="4419600" cy="33133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6" name="Frame 5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01782" y="5282433"/>
            <a:ext cx="11416146" cy="109369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সূর্যমূখী ও গাঁদা ফুলের রং হলুদ।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962" y="1220100"/>
            <a:ext cx="3500637" cy="2846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45" y="1110953"/>
            <a:ext cx="3513864" cy="3060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061080" y="3461719"/>
            <a:ext cx="2152114" cy="6375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সূর্যমূখী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18895" y="3461719"/>
            <a:ext cx="2152114" cy="71579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গাঁদা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085" y="580420"/>
            <a:ext cx="10058400" cy="453791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7926" y="5377656"/>
            <a:ext cx="11416147" cy="99397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  ফুল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8" y="-38563"/>
            <a:ext cx="12182134" cy="6896563"/>
            <a:chOff x="1218" y="-38563"/>
            <a:chExt cx="12182134" cy="6896563"/>
          </a:xfrm>
        </p:grpSpPr>
        <p:sp>
          <p:nvSpPr>
            <p:cNvPr id="3" name="Frame 2"/>
            <p:cNvSpPr/>
            <p:nvPr/>
          </p:nvSpPr>
          <p:spPr>
            <a:xfrm>
              <a:off x="1218" y="-38563"/>
              <a:ext cx="12182134" cy="6896563"/>
            </a:xfrm>
            <a:prstGeom prst="frame">
              <a:avLst>
                <a:gd name="adj1" fmla="val 37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7927" y="321095"/>
              <a:ext cx="11416146" cy="6190541"/>
            </a:xfrm>
            <a:prstGeom prst="rect">
              <a:avLst/>
            </a:prstGeom>
            <a:noFill/>
            <a:ln w="57150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87927" y="5430712"/>
            <a:ext cx="11416147" cy="917032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কলাবতী ফুল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506" y="634180"/>
            <a:ext cx="9849557" cy="47598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38564"/>
            <a:ext cx="12183351" cy="68965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349</Words>
  <Application>Microsoft Office PowerPoint</Application>
  <PresentationFormat>Widescreen</PresentationFormat>
  <Paragraphs>77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P.L. PATOARY GPS</dc:creator>
  <cp:lastModifiedBy>P.L. PATOARY GPS</cp:lastModifiedBy>
  <cp:revision>127</cp:revision>
  <dcterms:created xsi:type="dcterms:W3CDTF">2019-06-09T19:43:26Z</dcterms:created>
  <dcterms:modified xsi:type="dcterms:W3CDTF">2019-06-21T18:17:21Z</dcterms:modified>
</cp:coreProperties>
</file>